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280" r:id="rId31"/>
    <p:sldId id="336" r:id="rId32"/>
    <p:sldId id="281" r:id="rId33"/>
    <p:sldId id="283" r:id="rId34"/>
    <p:sldId id="282"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9" r:id="rId50"/>
    <p:sldId id="300" r:id="rId51"/>
    <p:sldId id="301" r:id="rId52"/>
    <p:sldId id="303" r:id="rId53"/>
    <p:sldId id="304" r:id="rId54"/>
    <p:sldId id="305" r:id="rId55"/>
    <p:sldId id="306" r:id="rId56"/>
    <p:sldId id="302" r:id="rId57"/>
    <p:sldId id="307" r:id="rId58"/>
    <p:sldId id="308" r:id="rId59"/>
    <p:sldId id="309" r:id="rId60"/>
    <p:sldId id="310" r:id="rId61"/>
    <p:sldId id="311" r:id="rId62"/>
    <p:sldId id="348" r:id="rId63"/>
    <p:sldId id="312" r:id="rId64"/>
    <p:sldId id="345" r:id="rId65"/>
    <p:sldId id="298" r:id="rId66"/>
    <p:sldId id="314" r:id="rId67"/>
    <p:sldId id="313" r:id="rId68"/>
    <p:sldId id="315" r:id="rId69"/>
    <p:sldId id="316" r:id="rId70"/>
    <p:sldId id="356" r:id="rId71"/>
    <p:sldId id="317" r:id="rId72"/>
    <p:sldId id="318" r:id="rId73"/>
    <p:sldId id="340" r:id="rId74"/>
    <p:sldId id="341" r:id="rId75"/>
    <p:sldId id="320" r:id="rId76"/>
    <p:sldId id="321" r:id="rId77"/>
    <p:sldId id="322" r:id="rId78"/>
    <p:sldId id="323" r:id="rId79"/>
    <p:sldId id="349" r:id="rId80"/>
    <p:sldId id="324" r:id="rId81"/>
    <p:sldId id="338" r:id="rId82"/>
    <p:sldId id="325" r:id="rId83"/>
    <p:sldId id="326" r:id="rId84"/>
    <p:sldId id="357" r:id="rId85"/>
    <p:sldId id="327" r:id="rId86"/>
    <p:sldId id="329" r:id="rId87"/>
    <p:sldId id="337" r:id="rId88"/>
    <p:sldId id="350" r:id="rId89"/>
    <p:sldId id="330" r:id="rId90"/>
    <p:sldId id="351" r:id="rId91"/>
    <p:sldId id="331" r:id="rId92"/>
    <p:sldId id="332" r:id="rId93"/>
    <p:sldId id="333" r:id="rId94"/>
    <p:sldId id="352" r:id="rId95"/>
    <p:sldId id="342" r:id="rId96"/>
    <p:sldId id="343" r:id="rId97"/>
    <p:sldId id="328" r:id="rId98"/>
    <p:sldId id="334" r:id="rId99"/>
    <p:sldId id="339" r:id="rId100"/>
    <p:sldId id="353"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8"/>
    <p:restoredTop sz="87310" autoAdjust="0"/>
  </p:normalViewPr>
  <p:slideViewPr>
    <p:cSldViewPr snapToGrid="0" snapToObjects="1">
      <p:cViewPr varScale="1">
        <p:scale>
          <a:sx n="105" d="100"/>
          <a:sy n="105" d="100"/>
        </p:scale>
        <p:origin x="1656"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11/28/18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60</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64</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68</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72</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73</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75</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78</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80</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82</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85</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87</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88</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91</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93</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94</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31</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45</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56</a:t>
            </a:fld>
            <a:endParaRPr lang="en-GB"/>
          </a:p>
        </p:txBody>
      </p:sp>
    </p:spTree>
    <p:extLst>
      <p:ext uri="{BB962C8B-B14F-4D97-AF65-F5344CB8AC3E}">
        <p14:creationId xmlns:p14="http://schemas.microsoft.com/office/powerpoint/2010/main" val="1489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3DBAB0FF-3E69-EB4D-9DCA-23F3379C38A6}"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BE4858F8-36C7-4A4A-AB1B-58D80D3B45F2}"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00C7198-E85B-A844-82FC-85A9754F153D}"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1076ADC7-A608-1F46-9008-5B7993AAE7F9}"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439B78-B708-3047-838E-BEA4303106EC}"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17D1D879-6CB1-F145-AFED-601D1FBD7CF2}"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E8DFC8C2-8CB0-FB48-A333-FBFD2E7979D5}" type="datetime1">
              <a:rPr lang="en-GB" smtClean="0"/>
              <a:t>28/11/2018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6C3DA1E-5FD2-4842-875E-5D2147055EF6}" type="datetime1">
              <a:rPr lang="en-GB" smtClean="0"/>
              <a:t>28/11/2018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326E4-7B45-A14A-9FC5-66EC0994F185}" type="datetime1">
              <a:rPr lang="en-GB" smtClean="0"/>
              <a:t>28/11/2018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A741FD7-E5C3-A742-87F3-8A1C6D5FAA81}"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05C0F67-C168-1B4D-B1FD-6DACC7D58626}"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3F21D-74CE-D840-9C96-10041EA7FFEB}" type="datetime1">
              <a:rPr lang="en-GB" smtClean="0"/>
              <a:t>28/11/2018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l.acm.org/citation.cfm?id=3078173"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software.intel.com/en-us/articles/opencl-intel-graphics-extension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
        <p:nvSpPr>
          <p:cNvPr id="2" name="Slide Number Placeholder 1">
            <a:extLst>
              <a:ext uri="{FF2B5EF4-FFF2-40B4-BE49-F238E27FC236}">
                <a16:creationId xmlns:a16="http://schemas.microsoft.com/office/drawing/2014/main" id="{A946BF2F-A838-5C45-8B65-8934F181E470}"/>
              </a:ext>
            </a:extLst>
          </p:cNvPr>
          <p:cNvSpPr>
            <a:spLocks noGrp="1"/>
          </p:cNvSpPr>
          <p:nvPr>
            <p:ph type="sldNum" sz="quarter" idx="12"/>
          </p:nvPr>
        </p:nvSpPr>
        <p:spPr/>
        <p:txBody>
          <a:bodyPr/>
          <a:lstStyle/>
          <a:p>
            <a:fld id="{ED6D2009-AE8B-8448-879D-7D152E33A872}" type="slidenum">
              <a:rPr lang="en-GB" smtClean="0"/>
              <a:t>1</a:t>
            </a:fld>
            <a:endParaRPr lang="en-GB"/>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
        <p:nvSpPr>
          <p:cNvPr id="4" name="Slide Number Placeholder 3">
            <a:extLst>
              <a:ext uri="{FF2B5EF4-FFF2-40B4-BE49-F238E27FC236}">
                <a16:creationId xmlns:a16="http://schemas.microsoft.com/office/drawing/2014/main" id="{A023DCC3-9EE6-4246-86A4-45EA99B1BD75}"/>
              </a:ext>
            </a:extLst>
          </p:cNvPr>
          <p:cNvSpPr>
            <a:spLocks noGrp="1"/>
          </p:cNvSpPr>
          <p:nvPr>
            <p:ph type="sldNum" sz="quarter" idx="12"/>
          </p:nvPr>
        </p:nvSpPr>
        <p:spPr/>
        <p:txBody>
          <a:bodyPr/>
          <a:lstStyle/>
          <a:p>
            <a:fld id="{ED6D2009-AE8B-8448-879D-7D152E33A872}" type="slidenum">
              <a:rPr lang="en-GB" smtClean="0"/>
              <a:t>10</a:t>
            </a:fld>
            <a:endParaRPr lang="en-GB"/>
          </a:p>
        </p:txBody>
      </p:sp>
    </p:spTree>
    <p:extLst>
      <p:ext uri="{BB962C8B-B14F-4D97-AF65-F5344CB8AC3E}">
        <p14:creationId xmlns:p14="http://schemas.microsoft.com/office/powerpoint/2010/main" val="624030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5C886407-2C05-834A-8CAC-A7000F1EDE90}"/>
              </a:ext>
            </a:extLst>
          </p:cNvPr>
          <p:cNvSpPr>
            <a:spLocks noGrp="1"/>
          </p:cNvSpPr>
          <p:nvPr>
            <p:ph type="sldNum" sz="quarter" idx="12"/>
          </p:nvPr>
        </p:nvSpPr>
        <p:spPr/>
        <p:txBody>
          <a:bodyPr/>
          <a:lstStyle/>
          <a:p>
            <a:fld id="{ED6D2009-AE8B-8448-879D-7D152E33A872}" type="slidenum">
              <a:rPr lang="en-GB" smtClean="0"/>
              <a:t>100</a:t>
            </a:fld>
            <a:endParaRPr lang="en-GB"/>
          </a:p>
        </p:txBody>
      </p:sp>
    </p:spTree>
    <p:extLst>
      <p:ext uri="{BB962C8B-B14F-4D97-AF65-F5344CB8AC3E}">
        <p14:creationId xmlns:p14="http://schemas.microsoft.com/office/powerpoint/2010/main" val="236271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
        <p:nvSpPr>
          <p:cNvPr id="4" name="Slide Number Placeholder 3">
            <a:extLst>
              <a:ext uri="{FF2B5EF4-FFF2-40B4-BE49-F238E27FC236}">
                <a16:creationId xmlns:a16="http://schemas.microsoft.com/office/drawing/2014/main" id="{F5309C41-16F2-BB46-9B78-62D6F90A5587}"/>
              </a:ext>
            </a:extLst>
          </p:cNvPr>
          <p:cNvSpPr>
            <a:spLocks noGrp="1"/>
          </p:cNvSpPr>
          <p:nvPr>
            <p:ph type="sldNum" sz="quarter" idx="12"/>
          </p:nvPr>
        </p:nvSpPr>
        <p:spPr/>
        <p:txBody>
          <a:bodyPr/>
          <a:lstStyle/>
          <a:p>
            <a:fld id="{ED6D2009-AE8B-8448-879D-7D152E33A872}" type="slidenum">
              <a:rPr lang="en-GB" smtClean="0"/>
              <a:t>11</a:t>
            </a:fld>
            <a:endParaRPr lang="en-GB"/>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
        <p:nvSpPr>
          <p:cNvPr id="4" name="Slide Number Placeholder 3">
            <a:extLst>
              <a:ext uri="{FF2B5EF4-FFF2-40B4-BE49-F238E27FC236}">
                <a16:creationId xmlns:a16="http://schemas.microsoft.com/office/drawing/2014/main" id="{F9785123-0C24-9249-9D38-1B145D01A87E}"/>
              </a:ext>
            </a:extLst>
          </p:cNvPr>
          <p:cNvSpPr>
            <a:spLocks noGrp="1"/>
          </p:cNvSpPr>
          <p:nvPr>
            <p:ph type="sldNum" sz="quarter" idx="12"/>
          </p:nvPr>
        </p:nvSpPr>
        <p:spPr/>
        <p:txBody>
          <a:bodyPr/>
          <a:lstStyle/>
          <a:p>
            <a:fld id="{ED6D2009-AE8B-8448-879D-7D152E33A872}" type="slidenum">
              <a:rPr lang="en-GB" smtClean="0"/>
              <a:t>12</a:t>
            </a:fld>
            <a:endParaRPr lang="en-GB"/>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
        <p:nvSpPr>
          <p:cNvPr id="4" name="Slide Number Placeholder 3">
            <a:extLst>
              <a:ext uri="{FF2B5EF4-FFF2-40B4-BE49-F238E27FC236}">
                <a16:creationId xmlns:a16="http://schemas.microsoft.com/office/drawing/2014/main" id="{18B95C51-3066-CC42-BA96-8DF6F19FB7E5}"/>
              </a:ext>
            </a:extLst>
          </p:cNvPr>
          <p:cNvSpPr>
            <a:spLocks noGrp="1"/>
          </p:cNvSpPr>
          <p:nvPr>
            <p:ph type="sldNum" sz="quarter" idx="12"/>
          </p:nvPr>
        </p:nvSpPr>
        <p:spPr/>
        <p:txBody>
          <a:bodyPr/>
          <a:lstStyle/>
          <a:p>
            <a:fld id="{ED6D2009-AE8B-8448-879D-7D152E33A872}" type="slidenum">
              <a:rPr lang="en-GB" smtClean="0"/>
              <a:t>13</a:t>
            </a:fld>
            <a:endParaRPr lang="en-GB"/>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
        <p:nvSpPr>
          <p:cNvPr id="3" name="Slide Number Placeholder 2">
            <a:extLst>
              <a:ext uri="{FF2B5EF4-FFF2-40B4-BE49-F238E27FC236}">
                <a16:creationId xmlns:a16="http://schemas.microsoft.com/office/drawing/2014/main" id="{DA13C395-D104-D648-8436-C285CB9FE5C4}"/>
              </a:ext>
            </a:extLst>
          </p:cNvPr>
          <p:cNvSpPr>
            <a:spLocks noGrp="1"/>
          </p:cNvSpPr>
          <p:nvPr>
            <p:ph type="sldNum" sz="quarter" idx="12"/>
          </p:nvPr>
        </p:nvSpPr>
        <p:spPr/>
        <p:txBody>
          <a:bodyPr/>
          <a:lstStyle/>
          <a:p>
            <a:fld id="{ED6D2009-AE8B-8448-879D-7D152E33A872}" type="slidenum">
              <a:rPr lang="en-GB" smtClean="0"/>
              <a:t>14</a:t>
            </a:fld>
            <a:endParaRPr lang="en-GB"/>
          </a:p>
        </p:txBody>
      </p:sp>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
        <p:nvSpPr>
          <p:cNvPr id="4" name="Slide Number Placeholder 3">
            <a:extLst>
              <a:ext uri="{FF2B5EF4-FFF2-40B4-BE49-F238E27FC236}">
                <a16:creationId xmlns:a16="http://schemas.microsoft.com/office/drawing/2014/main" id="{61371FD8-65DF-E64D-B5B4-B845D5AA56C9}"/>
              </a:ext>
            </a:extLst>
          </p:cNvPr>
          <p:cNvSpPr>
            <a:spLocks noGrp="1"/>
          </p:cNvSpPr>
          <p:nvPr>
            <p:ph type="sldNum" sz="quarter" idx="12"/>
          </p:nvPr>
        </p:nvSpPr>
        <p:spPr/>
        <p:txBody>
          <a:bodyPr/>
          <a:lstStyle/>
          <a:p>
            <a:fld id="{ED6D2009-AE8B-8448-879D-7D152E33A872}" type="slidenum">
              <a:rPr lang="en-GB" smtClean="0"/>
              <a:t>15</a:t>
            </a:fld>
            <a:endParaRPr lang="en-GB"/>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
        <p:nvSpPr>
          <p:cNvPr id="4" name="Slide Number Placeholder 3">
            <a:extLst>
              <a:ext uri="{FF2B5EF4-FFF2-40B4-BE49-F238E27FC236}">
                <a16:creationId xmlns:a16="http://schemas.microsoft.com/office/drawing/2014/main" id="{ECBA7200-5B07-764D-9185-13161C42B37E}"/>
              </a:ext>
            </a:extLst>
          </p:cNvPr>
          <p:cNvSpPr>
            <a:spLocks noGrp="1"/>
          </p:cNvSpPr>
          <p:nvPr>
            <p:ph type="sldNum" sz="quarter" idx="12"/>
          </p:nvPr>
        </p:nvSpPr>
        <p:spPr/>
        <p:txBody>
          <a:bodyPr/>
          <a:lstStyle/>
          <a:p>
            <a:fld id="{ED6D2009-AE8B-8448-879D-7D152E33A872}" type="slidenum">
              <a:rPr lang="en-GB" smtClean="0"/>
              <a:t>16</a:t>
            </a:fld>
            <a:endParaRPr lang="en-GB"/>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91FE342-61D1-8E4C-9686-21E7C7A14E48}"/>
              </a:ext>
            </a:extLst>
          </p:cNvPr>
          <p:cNvSpPr>
            <a:spLocks noGrp="1"/>
          </p:cNvSpPr>
          <p:nvPr>
            <p:ph type="sldNum" sz="quarter" idx="12"/>
          </p:nvPr>
        </p:nvSpPr>
        <p:spPr/>
        <p:txBody>
          <a:bodyPr/>
          <a:lstStyle/>
          <a:p>
            <a:fld id="{ED6D2009-AE8B-8448-879D-7D152E33A872}" type="slidenum">
              <a:rPr lang="en-GB" smtClean="0"/>
              <a:t>17</a:t>
            </a:fld>
            <a:endParaRPr lang="en-GB"/>
          </a:p>
        </p:txBody>
      </p: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
        <p:nvSpPr>
          <p:cNvPr id="4" name="Slide Number Placeholder 3">
            <a:extLst>
              <a:ext uri="{FF2B5EF4-FFF2-40B4-BE49-F238E27FC236}">
                <a16:creationId xmlns:a16="http://schemas.microsoft.com/office/drawing/2014/main" id="{4F23C043-A46A-BE47-AF17-8E58256F002E}"/>
              </a:ext>
            </a:extLst>
          </p:cNvPr>
          <p:cNvSpPr>
            <a:spLocks noGrp="1"/>
          </p:cNvSpPr>
          <p:nvPr>
            <p:ph type="sldNum" sz="quarter" idx="12"/>
          </p:nvPr>
        </p:nvSpPr>
        <p:spPr/>
        <p:txBody>
          <a:bodyPr/>
          <a:lstStyle/>
          <a:p>
            <a:fld id="{ED6D2009-AE8B-8448-879D-7D152E33A872}" type="slidenum">
              <a:rPr lang="en-GB" smtClean="0"/>
              <a:t>18</a:t>
            </a:fld>
            <a:endParaRPr lang="en-GB"/>
          </a:p>
        </p:txBody>
      </p:sp>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
        <p:nvSpPr>
          <p:cNvPr id="4" name="Slide Number Placeholder 3">
            <a:extLst>
              <a:ext uri="{FF2B5EF4-FFF2-40B4-BE49-F238E27FC236}">
                <a16:creationId xmlns:a16="http://schemas.microsoft.com/office/drawing/2014/main" id="{99BE616F-C71E-594A-9322-AB321AAD810E}"/>
              </a:ext>
            </a:extLst>
          </p:cNvPr>
          <p:cNvSpPr>
            <a:spLocks noGrp="1"/>
          </p:cNvSpPr>
          <p:nvPr>
            <p:ph type="sldNum" sz="quarter" idx="12"/>
          </p:nvPr>
        </p:nvSpPr>
        <p:spPr/>
        <p:txBody>
          <a:bodyPr/>
          <a:lstStyle/>
          <a:p>
            <a:fld id="{ED6D2009-AE8B-8448-879D-7D152E33A872}" type="slidenum">
              <a:rPr lang="en-GB" smtClean="0"/>
              <a:t>19</a:t>
            </a:fld>
            <a:endParaRPr lang="en-GB"/>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unnecessarily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
        <p:nvSpPr>
          <p:cNvPr id="2" name="Slide Number Placeholder 1">
            <a:extLst>
              <a:ext uri="{FF2B5EF4-FFF2-40B4-BE49-F238E27FC236}">
                <a16:creationId xmlns:a16="http://schemas.microsoft.com/office/drawing/2014/main" id="{C2624DE6-4C67-1543-848D-9DB0E204FEE1}"/>
              </a:ext>
            </a:extLst>
          </p:cNvPr>
          <p:cNvSpPr>
            <a:spLocks noGrp="1"/>
          </p:cNvSpPr>
          <p:nvPr>
            <p:ph type="sldNum" sz="quarter" idx="12"/>
          </p:nvPr>
        </p:nvSpPr>
        <p:spPr/>
        <p:txBody>
          <a:bodyPr/>
          <a:lstStyle/>
          <a:p>
            <a:fld id="{ED6D2009-AE8B-8448-879D-7D152E33A872}" type="slidenum">
              <a:rPr lang="en-GB" smtClean="0"/>
              <a:t>2</a:t>
            </a:fld>
            <a:endParaRPr lang="en-GB"/>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
        <p:nvSpPr>
          <p:cNvPr id="4" name="Slide Number Placeholder 3">
            <a:extLst>
              <a:ext uri="{FF2B5EF4-FFF2-40B4-BE49-F238E27FC236}">
                <a16:creationId xmlns:a16="http://schemas.microsoft.com/office/drawing/2014/main" id="{21EE64EF-8AE1-E046-B91A-878F3483949D}"/>
              </a:ext>
            </a:extLst>
          </p:cNvPr>
          <p:cNvSpPr>
            <a:spLocks noGrp="1"/>
          </p:cNvSpPr>
          <p:nvPr>
            <p:ph type="sldNum" sz="quarter" idx="12"/>
          </p:nvPr>
        </p:nvSpPr>
        <p:spPr/>
        <p:txBody>
          <a:bodyPr/>
          <a:lstStyle/>
          <a:p>
            <a:fld id="{ED6D2009-AE8B-8448-879D-7D152E33A872}" type="slidenum">
              <a:rPr lang="en-GB" smtClean="0"/>
              <a:t>20</a:t>
            </a:fld>
            <a:endParaRPr lang="en-GB"/>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B045E44E-3A3A-1644-B79D-C2AE1EABAB8D}"/>
              </a:ext>
            </a:extLst>
          </p:cNvPr>
          <p:cNvSpPr>
            <a:spLocks noGrp="1"/>
          </p:cNvSpPr>
          <p:nvPr>
            <p:ph type="sldNum" sz="quarter" idx="12"/>
          </p:nvPr>
        </p:nvSpPr>
        <p:spPr/>
        <p:txBody>
          <a:bodyPr/>
          <a:lstStyle/>
          <a:p>
            <a:fld id="{ED6D2009-AE8B-8448-879D-7D152E33A872}" type="slidenum">
              <a:rPr lang="en-GB" smtClean="0"/>
              <a:t>21</a:t>
            </a:fld>
            <a:endParaRPr lang="en-GB"/>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00DD642-E826-994E-96C3-F61097976FDA}"/>
              </a:ext>
            </a:extLst>
          </p:cNvPr>
          <p:cNvSpPr>
            <a:spLocks noGrp="1"/>
          </p:cNvSpPr>
          <p:nvPr>
            <p:ph type="sldNum" sz="quarter" idx="12"/>
          </p:nvPr>
        </p:nvSpPr>
        <p:spPr/>
        <p:txBody>
          <a:bodyPr/>
          <a:lstStyle/>
          <a:p>
            <a:fld id="{ED6D2009-AE8B-8448-879D-7D152E33A872}" type="slidenum">
              <a:rPr lang="en-GB" smtClean="0"/>
              <a:t>22</a:t>
            </a:fld>
            <a:endParaRPr lang="en-GB"/>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
        <p:nvSpPr>
          <p:cNvPr id="7" name="Slide Number Placeholder 6">
            <a:extLst>
              <a:ext uri="{FF2B5EF4-FFF2-40B4-BE49-F238E27FC236}">
                <a16:creationId xmlns:a16="http://schemas.microsoft.com/office/drawing/2014/main" id="{DBA75819-C8AB-9F45-B315-4268CF8B10A8}"/>
              </a:ext>
            </a:extLst>
          </p:cNvPr>
          <p:cNvSpPr>
            <a:spLocks noGrp="1"/>
          </p:cNvSpPr>
          <p:nvPr>
            <p:ph type="sldNum" sz="quarter" idx="12"/>
          </p:nvPr>
        </p:nvSpPr>
        <p:spPr/>
        <p:txBody>
          <a:bodyPr/>
          <a:lstStyle/>
          <a:p>
            <a:fld id="{ED6D2009-AE8B-8448-879D-7D152E33A872}" type="slidenum">
              <a:rPr lang="en-GB" smtClean="0"/>
              <a:t>23</a:t>
            </a:fld>
            <a:endParaRPr lang="en-GB"/>
          </a:p>
        </p:txBody>
      </p:sp>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
        <p:nvSpPr>
          <p:cNvPr id="6" name="Slide Number Placeholder 5">
            <a:extLst>
              <a:ext uri="{FF2B5EF4-FFF2-40B4-BE49-F238E27FC236}">
                <a16:creationId xmlns:a16="http://schemas.microsoft.com/office/drawing/2014/main" id="{BD6197E8-91C3-3847-886C-99E7F3150451}"/>
              </a:ext>
            </a:extLst>
          </p:cNvPr>
          <p:cNvSpPr>
            <a:spLocks noGrp="1"/>
          </p:cNvSpPr>
          <p:nvPr>
            <p:ph type="sldNum" sz="quarter" idx="12"/>
          </p:nvPr>
        </p:nvSpPr>
        <p:spPr/>
        <p:txBody>
          <a:bodyPr/>
          <a:lstStyle/>
          <a:p>
            <a:fld id="{ED6D2009-AE8B-8448-879D-7D152E33A872}" type="slidenum">
              <a:rPr lang="en-GB" smtClean="0"/>
              <a:t>24</a:t>
            </a:fld>
            <a:endParaRPr lang="en-GB"/>
          </a:p>
        </p:txBody>
      </p:sp>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
        <p:nvSpPr>
          <p:cNvPr id="4" name="Slide Number Placeholder 3">
            <a:extLst>
              <a:ext uri="{FF2B5EF4-FFF2-40B4-BE49-F238E27FC236}">
                <a16:creationId xmlns:a16="http://schemas.microsoft.com/office/drawing/2014/main" id="{2165B414-E7FF-D147-AD1C-CA322BDDED19}"/>
              </a:ext>
            </a:extLst>
          </p:cNvPr>
          <p:cNvSpPr>
            <a:spLocks noGrp="1"/>
          </p:cNvSpPr>
          <p:nvPr>
            <p:ph type="sldNum" sz="quarter" idx="12"/>
          </p:nvPr>
        </p:nvSpPr>
        <p:spPr/>
        <p:txBody>
          <a:bodyPr/>
          <a:lstStyle/>
          <a:p>
            <a:fld id="{ED6D2009-AE8B-8448-879D-7D152E33A872}" type="slidenum">
              <a:rPr lang="en-GB" smtClean="0"/>
              <a:t>25</a:t>
            </a:fld>
            <a:endParaRPr lang="en-GB"/>
          </a:p>
        </p:txBody>
      </p:sp>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
        <p:nvSpPr>
          <p:cNvPr id="4" name="Slide Number Placeholder 3">
            <a:extLst>
              <a:ext uri="{FF2B5EF4-FFF2-40B4-BE49-F238E27FC236}">
                <a16:creationId xmlns:a16="http://schemas.microsoft.com/office/drawing/2014/main" id="{348E2556-7B9E-5744-94A0-0FD2F0326AC3}"/>
              </a:ext>
            </a:extLst>
          </p:cNvPr>
          <p:cNvSpPr>
            <a:spLocks noGrp="1"/>
          </p:cNvSpPr>
          <p:nvPr>
            <p:ph type="sldNum" sz="quarter" idx="12"/>
          </p:nvPr>
        </p:nvSpPr>
        <p:spPr/>
        <p:txBody>
          <a:bodyPr/>
          <a:lstStyle/>
          <a:p>
            <a:fld id="{ED6D2009-AE8B-8448-879D-7D152E33A872}" type="slidenum">
              <a:rPr lang="en-GB" smtClean="0"/>
              <a:t>26</a:t>
            </a:fld>
            <a:endParaRPr lang="en-GB"/>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332D13AD-85AE-C345-A3AA-08D9772B38A3}"/>
              </a:ext>
            </a:extLst>
          </p:cNvPr>
          <p:cNvSpPr>
            <a:spLocks noGrp="1"/>
          </p:cNvSpPr>
          <p:nvPr>
            <p:ph type="sldNum" sz="quarter" idx="12"/>
          </p:nvPr>
        </p:nvSpPr>
        <p:spPr/>
        <p:txBody>
          <a:bodyPr/>
          <a:lstStyle/>
          <a:p>
            <a:fld id="{ED6D2009-AE8B-8448-879D-7D152E33A872}" type="slidenum">
              <a:rPr lang="en-GB" smtClean="0"/>
              <a:t>27</a:t>
            </a:fld>
            <a:endParaRPr lang="en-GB"/>
          </a:p>
        </p:txBody>
      </p: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
        <p:nvSpPr>
          <p:cNvPr id="4" name="Slide Number Placeholder 3">
            <a:extLst>
              <a:ext uri="{FF2B5EF4-FFF2-40B4-BE49-F238E27FC236}">
                <a16:creationId xmlns:a16="http://schemas.microsoft.com/office/drawing/2014/main" id="{65BE8FF2-16BB-CB43-837F-0EF4DC9A7362}"/>
              </a:ext>
            </a:extLst>
          </p:cNvPr>
          <p:cNvSpPr>
            <a:spLocks noGrp="1"/>
          </p:cNvSpPr>
          <p:nvPr>
            <p:ph type="sldNum" sz="quarter" idx="12"/>
          </p:nvPr>
        </p:nvSpPr>
        <p:spPr/>
        <p:txBody>
          <a:bodyPr/>
          <a:lstStyle/>
          <a:p>
            <a:fld id="{ED6D2009-AE8B-8448-879D-7D152E33A872}" type="slidenum">
              <a:rPr lang="en-GB" smtClean="0"/>
              <a:t>28</a:t>
            </a:fld>
            <a:endParaRPr lang="en-GB"/>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
        <p:nvSpPr>
          <p:cNvPr id="3" name="Slide Number Placeholder 2">
            <a:extLst>
              <a:ext uri="{FF2B5EF4-FFF2-40B4-BE49-F238E27FC236}">
                <a16:creationId xmlns:a16="http://schemas.microsoft.com/office/drawing/2014/main" id="{74E348B7-11E1-2646-A866-D209725BAF59}"/>
              </a:ext>
            </a:extLst>
          </p:cNvPr>
          <p:cNvSpPr>
            <a:spLocks noGrp="1"/>
          </p:cNvSpPr>
          <p:nvPr>
            <p:ph type="sldNum" sz="quarter" idx="12"/>
          </p:nvPr>
        </p:nvSpPr>
        <p:spPr/>
        <p:txBody>
          <a:bodyPr/>
          <a:lstStyle/>
          <a:p>
            <a:fld id="{ED6D2009-AE8B-8448-879D-7D152E33A872}" type="slidenum">
              <a:rPr lang="en-GB" smtClean="0"/>
              <a:t>29</a:t>
            </a:fld>
            <a:endParaRPr lang="en-GB"/>
          </a:p>
        </p:txBody>
      </p:sp>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
        <p:nvSpPr>
          <p:cNvPr id="2" name="Slide Number Placeholder 1">
            <a:extLst>
              <a:ext uri="{FF2B5EF4-FFF2-40B4-BE49-F238E27FC236}">
                <a16:creationId xmlns:a16="http://schemas.microsoft.com/office/drawing/2014/main" id="{2778947D-88C4-F641-8B9F-970C6A7DED32}"/>
              </a:ext>
            </a:extLst>
          </p:cNvPr>
          <p:cNvSpPr>
            <a:spLocks noGrp="1"/>
          </p:cNvSpPr>
          <p:nvPr>
            <p:ph type="sldNum" sz="quarter" idx="12"/>
          </p:nvPr>
        </p:nvSpPr>
        <p:spPr/>
        <p:txBody>
          <a:bodyPr/>
          <a:lstStyle/>
          <a:p>
            <a:fld id="{ED6D2009-AE8B-8448-879D-7D152E33A872}" type="slidenum">
              <a:rPr lang="en-GB" smtClean="0"/>
              <a:t>3</a:t>
            </a:fld>
            <a:endParaRPr lang="en-GB"/>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C3025812-A080-274D-B2EC-F88DD3C375B1}"/>
              </a:ext>
            </a:extLst>
          </p:cNvPr>
          <p:cNvSpPr>
            <a:spLocks noGrp="1"/>
          </p:cNvSpPr>
          <p:nvPr>
            <p:ph type="sldNum" sz="quarter" idx="12"/>
          </p:nvPr>
        </p:nvSpPr>
        <p:spPr/>
        <p:txBody>
          <a:bodyPr/>
          <a:lstStyle/>
          <a:p>
            <a:fld id="{ED6D2009-AE8B-8448-879D-7D152E33A872}" type="slidenum">
              <a:rPr lang="en-GB" smtClean="0"/>
              <a:t>30</a:t>
            </a:fld>
            <a:endParaRPr lang="en-GB"/>
          </a:p>
        </p:txBody>
      </p:sp>
    </p:spTree>
    <p:extLst>
      <p:ext uri="{BB962C8B-B14F-4D97-AF65-F5344CB8AC3E}">
        <p14:creationId xmlns:p14="http://schemas.microsoft.com/office/powerpoint/2010/main" val="183008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FFAF10-E8BE-7148-A234-9942BE04DAC1}"/>
              </a:ext>
            </a:extLst>
          </p:cNvPr>
          <p:cNvSpPr>
            <a:spLocks noGrp="1"/>
          </p:cNvSpPr>
          <p:nvPr>
            <p:ph type="sldNum" sz="quarter" idx="12"/>
          </p:nvPr>
        </p:nvSpPr>
        <p:spPr/>
        <p:txBody>
          <a:bodyPr/>
          <a:lstStyle/>
          <a:p>
            <a:fld id="{ED6D2009-AE8B-8448-879D-7D152E33A872}" type="slidenum">
              <a:rPr lang="en-GB" smtClean="0"/>
              <a:t>31</a:t>
            </a:fld>
            <a:endParaRPr lang="en-GB"/>
          </a:p>
        </p:txBody>
      </p:sp>
    </p:spTree>
    <p:extLst>
      <p:ext uri="{BB962C8B-B14F-4D97-AF65-F5344CB8AC3E}">
        <p14:creationId xmlns:p14="http://schemas.microsoft.com/office/powerpoint/2010/main" val="16051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
        <p:nvSpPr>
          <p:cNvPr id="4" name="Slide Number Placeholder 3">
            <a:extLst>
              <a:ext uri="{FF2B5EF4-FFF2-40B4-BE49-F238E27FC236}">
                <a16:creationId xmlns:a16="http://schemas.microsoft.com/office/drawing/2014/main" id="{083C7463-DE49-4545-8978-D5D901E2F2CF}"/>
              </a:ext>
            </a:extLst>
          </p:cNvPr>
          <p:cNvSpPr>
            <a:spLocks noGrp="1"/>
          </p:cNvSpPr>
          <p:nvPr>
            <p:ph type="sldNum" sz="quarter" idx="12"/>
          </p:nvPr>
        </p:nvSpPr>
        <p:spPr/>
        <p:txBody>
          <a:bodyPr/>
          <a:lstStyle/>
          <a:p>
            <a:fld id="{ED6D2009-AE8B-8448-879D-7D152E33A872}" type="slidenum">
              <a:rPr lang="en-GB" smtClean="0"/>
              <a:t>32</a:t>
            </a:fld>
            <a:endParaRPr lang="en-GB"/>
          </a:p>
        </p:txBody>
      </p:sp>
    </p:spTree>
    <p:extLst>
      <p:ext uri="{BB962C8B-B14F-4D97-AF65-F5344CB8AC3E}">
        <p14:creationId xmlns:p14="http://schemas.microsoft.com/office/powerpoint/2010/main" val="272615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
        <p:nvSpPr>
          <p:cNvPr id="5" name="Slide Number Placeholder 4">
            <a:extLst>
              <a:ext uri="{FF2B5EF4-FFF2-40B4-BE49-F238E27FC236}">
                <a16:creationId xmlns:a16="http://schemas.microsoft.com/office/drawing/2014/main" id="{9783BEE8-F52D-E546-9A19-4F71C476305B}"/>
              </a:ext>
            </a:extLst>
          </p:cNvPr>
          <p:cNvSpPr>
            <a:spLocks noGrp="1"/>
          </p:cNvSpPr>
          <p:nvPr>
            <p:ph type="sldNum" sz="quarter" idx="12"/>
          </p:nvPr>
        </p:nvSpPr>
        <p:spPr/>
        <p:txBody>
          <a:bodyPr/>
          <a:lstStyle/>
          <a:p>
            <a:fld id="{ED6D2009-AE8B-8448-879D-7D152E33A872}" type="slidenum">
              <a:rPr lang="en-GB" smtClean="0"/>
              <a:t>33</a:t>
            </a:fld>
            <a:endParaRPr lang="en-GB"/>
          </a:p>
        </p:txBody>
      </p:sp>
    </p:spTree>
    <p:extLst>
      <p:ext uri="{BB962C8B-B14F-4D97-AF65-F5344CB8AC3E}">
        <p14:creationId xmlns:p14="http://schemas.microsoft.com/office/powerpoint/2010/main" val="24671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
        <p:nvSpPr>
          <p:cNvPr id="4" name="Slide Number Placeholder 3">
            <a:extLst>
              <a:ext uri="{FF2B5EF4-FFF2-40B4-BE49-F238E27FC236}">
                <a16:creationId xmlns:a16="http://schemas.microsoft.com/office/drawing/2014/main" id="{14150593-CF38-9D4B-BBFA-FE7D59C3EF42}"/>
              </a:ext>
            </a:extLst>
          </p:cNvPr>
          <p:cNvSpPr>
            <a:spLocks noGrp="1"/>
          </p:cNvSpPr>
          <p:nvPr>
            <p:ph type="sldNum" sz="quarter" idx="12"/>
          </p:nvPr>
        </p:nvSpPr>
        <p:spPr/>
        <p:txBody>
          <a:bodyPr/>
          <a:lstStyle/>
          <a:p>
            <a:fld id="{ED6D2009-AE8B-8448-879D-7D152E33A872}" type="slidenum">
              <a:rPr lang="en-GB" smtClean="0"/>
              <a:t>34</a:t>
            </a:fld>
            <a:endParaRPr lang="en-GB"/>
          </a:p>
        </p:txBody>
      </p:sp>
    </p:spTree>
    <p:extLst>
      <p:ext uri="{BB962C8B-B14F-4D97-AF65-F5344CB8AC3E}">
        <p14:creationId xmlns:p14="http://schemas.microsoft.com/office/powerpoint/2010/main" val="211665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
        <p:nvSpPr>
          <p:cNvPr id="4" name="Slide Number Placeholder 3">
            <a:extLst>
              <a:ext uri="{FF2B5EF4-FFF2-40B4-BE49-F238E27FC236}">
                <a16:creationId xmlns:a16="http://schemas.microsoft.com/office/drawing/2014/main" id="{3B0B1B15-509F-DE47-BB74-E75F94C6C54D}"/>
              </a:ext>
            </a:extLst>
          </p:cNvPr>
          <p:cNvSpPr>
            <a:spLocks noGrp="1"/>
          </p:cNvSpPr>
          <p:nvPr>
            <p:ph type="sldNum" sz="quarter" idx="12"/>
          </p:nvPr>
        </p:nvSpPr>
        <p:spPr/>
        <p:txBody>
          <a:bodyPr/>
          <a:lstStyle/>
          <a:p>
            <a:fld id="{ED6D2009-AE8B-8448-879D-7D152E33A872}" type="slidenum">
              <a:rPr lang="en-GB" smtClean="0"/>
              <a:t>35</a:t>
            </a:fld>
            <a:endParaRPr lang="en-GB"/>
          </a:p>
        </p:txBody>
      </p:sp>
    </p:spTree>
    <p:extLst>
      <p:ext uri="{BB962C8B-B14F-4D97-AF65-F5344CB8AC3E}">
        <p14:creationId xmlns:p14="http://schemas.microsoft.com/office/powerpoint/2010/main" val="67403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17D57FD-A72B-AB48-BEE8-668B83D3CCEF}"/>
              </a:ext>
            </a:extLst>
          </p:cNvPr>
          <p:cNvSpPr>
            <a:spLocks noGrp="1"/>
          </p:cNvSpPr>
          <p:nvPr>
            <p:ph type="sldNum" sz="quarter" idx="12"/>
          </p:nvPr>
        </p:nvSpPr>
        <p:spPr/>
        <p:txBody>
          <a:bodyPr/>
          <a:lstStyle/>
          <a:p>
            <a:fld id="{ED6D2009-AE8B-8448-879D-7D152E33A872}" type="slidenum">
              <a:rPr lang="en-GB" smtClean="0"/>
              <a:t>36</a:t>
            </a:fld>
            <a:endParaRPr lang="en-GB"/>
          </a:p>
        </p:txBody>
      </p:sp>
    </p:spTree>
    <p:extLst>
      <p:ext uri="{BB962C8B-B14F-4D97-AF65-F5344CB8AC3E}">
        <p14:creationId xmlns:p14="http://schemas.microsoft.com/office/powerpoint/2010/main" val="210482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0654C05C-DE25-F14D-99A9-C67BC84B7BA5}"/>
              </a:ext>
            </a:extLst>
          </p:cNvPr>
          <p:cNvSpPr>
            <a:spLocks noGrp="1"/>
          </p:cNvSpPr>
          <p:nvPr>
            <p:ph type="sldNum" sz="quarter" idx="12"/>
          </p:nvPr>
        </p:nvSpPr>
        <p:spPr/>
        <p:txBody>
          <a:bodyPr/>
          <a:lstStyle/>
          <a:p>
            <a:fld id="{ED6D2009-AE8B-8448-879D-7D152E33A872}" type="slidenum">
              <a:rPr lang="en-GB" smtClean="0"/>
              <a:t>37</a:t>
            </a:fld>
            <a:endParaRPr lang="en-GB"/>
          </a:p>
        </p:txBody>
      </p:sp>
    </p:spTree>
    <p:extLst>
      <p:ext uri="{BB962C8B-B14F-4D97-AF65-F5344CB8AC3E}">
        <p14:creationId xmlns:p14="http://schemas.microsoft.com/office/powerpoint/2010/main" val="21020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
        <p:nvSpPr>
          <p:cNvPr id="4" name="Slide Number Placeholder 3">
            <a:extLst>
              <a:ext uri="{FF2B5EF4-FFF2-40B4-BE49-F238E27FC236}">
                <a16:creationId xmlns:a16="http://schemas.microsoft.com/office/drawing/2014/main" id="{5627FA7B-7AC9-824D-853A-B668EE0CEDD1}"/>
              </a:ext>
            </a:extLst>
          </p:cNvPr>
          <p:cNvSpPr>
            <a:spLocks noGrp="1"/>
          </p:cNvSpPr>
          <p:nvPr>
            <p:ph type="sldNum" sz="quarter" idx="12"/>
          </p:nvPr>
        </p:nvSpPr>
        <p:spPr/>
        <p:txBody>
          <a:bodyPr/>
          <a:lstStyle/>
          <a:p>
            <a:fld id="{ED6D2009-AE8B-8448-879D-7D152E33A872}" type="slidenum">
              <a:rPr lang="en-GB" smtClean="0"/>
              <a:t>38</a:t>
            </a:fld>
            <a:endParaRPr lang="en-GB"/>
          </a:p>
        </p:txBody>
      </p:sp>
    </p:spTree>
    <p:extLst>
      <p:ext uri="{BB962C8B-B14F-4D97-AF65-F5344CB8AC3E}">
        <p14:creationId xmlns:p14="http://schemas.microsoft.com/office/powerpoint/2010/main" val="164205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
        <p:nvSpPr>
          <p:cNvPr id="4" name="Slide Number Placeholder 3">
            <a:extLst>
              <a:ext uri="{FF2B5EF4-FFF2-40B4-BE49-F238E27FC236}">
                <a16:creationId xmlns:a16="http://schemas.microsoft.com/office/drawing/2014/main" id="{EBDB4A1B-912A-5F40-90A3-7C31C725382A}"/>
              </a:ext>
            </a:extLst>
          </p:cNvPr>
          <p:cNvSpPr>
            <a:spLocks noGrp="1"/>
          </p:cNvSpPr>
          <p:nvPr>
            <p:ph type="sldNum" sz="quarter" idx="12"/>
          </p:nvPr>
        </p:nvSpPr>
        <p:spPr/>
        <p:txBody>
          <a:bodyPr/>
          <a:lstStyle/>
          <a:p>
            <a:fld id="{ED6D2009-AE8B-8448-879D-7D152E33A872}" type="slidenum">
              <a:rPr lang="en-GB" smtClean="0"/>
              <a:t>39</a:t>
            </a:fld>
            <a:endParaRPr lang="en-GB"/>
          </a:p>
        </p:txBody>
      </p:sp>
    </p:spTree>
    <p:extLst>
      <p:ext uri="{BB962C8B-B14F-4D97-AF65-F5344CB8AC3E}">
        <p14:creationId xmlns:p14="http://schemas.microsoft.com/office/powerpoint/2010/main" val="127554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
        <p:nvSpPr>
          <p:cNvPr id="2" name="Slide Number Placeholder 1">
            <a:extLst>
              <a:ext uri="{FF2B5EF4-FFF2-40B4-BE49-F238E27FC236}">
                <a16:creationId xmlns:a16="http://schemas.microsoft.com/office/drawing/2014/main" id="{C1935494-73E7-8D4A-99DA-89E65A4FF62D}"/>
              </a:ext>
            </a:extLst>
          </p:cNvPr>
          <p:cNvSpPr>
            <a:spLocks noGrp="1"/>
          </p:cNvSpPr>
          <p:nvPr>
            <p:ph type="sldNum" sz="quarter" idx="12"/>
          </p:nvPr>
        </p:nvSpPr>
        <p:spPr/>
        <p:txBody>
          <a:bodyPr/>
          <a:lstStyle/>
          <a:p>
            <a:fld id="{ED6D2009-AE8B-8448-879D-7D152E33A872}" type="slidenum">
              <a:rPr lang="en-GB" smtClean="0"/>
              <a:t>4</a:t>
            </a:fld>
            <a:endParaRPr lang="en-GB"/>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
        <p:nvSpPr>
          <p:cNvPr id="5" name="Slide Number Placeholder 4">
            <a:extLst>
              <a:ext uri="{FF2B5EF4-FFF2-40B4-BE49-F238E27FC236}">
                <a16:creationId xmlns:a16="http://schemas.microsoft.com/office/drawing/2014/main" id="{C5693712-32D5-B441-9C1D-01774ACCAC6B}"/>
              </a:ext>
            </a:extLst>
          </p:cNvPr>
          <p:cNvSpPr>
            <a:spLocks noGrp="1"/>
          </p:cNvSpPr>
          <p:nvPr>
            <p:ph type="sldNum" sz="quarter" idx="12"/>
          </p:nvPr>
        </p:nvSpPr>
        <p:spPr/>
        <p:txBody>
          <a:bodyPr/>
          <a:lstStyle/>
          <a:p>
            <a:fld id="{ED6D2009-AE8B-8448-879D-7D152E33A872}" type="slidenum">
              <a:rPr lang="en-GB" smtClean="0"/>
              <a:t>40</a:t>
            </a:fld>
            <a:endParaRPr lang="en-GB"/>
          </a:p>
        </p:txBody>
      </p:sp>
    </p:spTree>
    <p:extLst>
      <p:ext uri="{BB962C8B-B14F-4D97-AF65-F5344CB8AC3E}">
        <p14:creationId xmlns:p14="http://schemas.microsoft.com/office/powerpoint/2010/main" val="582630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2"/>
              </a:rPr>
              <a:t>https://github.com/jrprice/Oclgrind</a:t>
            </a:r>
            <a:r>
              <a:rPr lang="en-GB" dirty="0"/>
              <a:t>  </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41</a:t>
            </a:fld>
            <a:endParaRPr lang="en-GB"/>
          </a:p>
        </p:txBody>
      </p:sp>
    </p:spTree>
    <p:extLst>
      <p:ext uri="{BB962C8B-B14F-4D97-AF65-F5344CB8AC3E}">
        <p14:creationId xmlns:p14="http://schemas.microsoft.com/office/powerpoint/2010/main" val="390359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
        <p:nvSpPr>
          <p:cNvPr id="2" name="Slide Number Placeholder 1">
            <a:extLst>
              <a:ext uri="{FF2B5EF4-FFF2-40B4-BE49-F238E27FC236}">
                <a16:creationId xmlns:a16="http://schemas.microsoft.com/office/drawing/2014/main" id="{365D3779-DDA7-CF41-A880-DBA68FCC1338}"/>
              </a:ext>
            </a:extLst>
          </p:cNvPr>
          <p:cNvSpPr>
            <a:spLocks noGrp="1"/>
          </p:cNvSpPr>
          <p:nvPr>
            <p:ph type="sldNum" sz="quarter" idx="12"/>
          </p:nvPr>
        </p:nvSpPr>
        <p:spPr/>
        <p:txBody>
          <a:bodyPr/>
          <a:lstStyle/>
          <a:p>
            <a:fld id="{ED6D2009-AE8B-8448-879D-7D152E33A872}" type="slidenum">
              <a:rPr lang="en-GB" smtClean="0"/>
              <a:t>42</a:t>
            </a:fld>
            <a:endParaRPr lang="en-GB"/>
          </a:p>
        </p:txBody>
      </p:sp>
    </p:spTree>
    <p:extLst>
      <p:ext uri="{BB962C8B-B14F-4D97-AF65-F5344CB8AC3E}">
        <p14:creationId xmlns:p14="http://schemas.microsoft.com/office/powerpoint/2010/main" val="21167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0ED42B37-5877-5542-9A1C-B66D48A49408}"/>
              </a:ext>
            </a:extLst>
          </p:cNvPr>
          <p:cNvSpPr>
            <a:spLocks noGrp="1"/>
          </p:cNvSpPr>
          <p:nvPr>
            <p:ph type="sldNum" sz="quarter" idx="12"/>
          </p:nvPr>
        </p:nvSpPr>
        <p:spPr/>
        <p:txBody>
          <a:bodyPr/>
          <a:lstStyle/>
          <a:p>
            <a:fld id="{ED6D2009-AE8B-8448-879D-7D152E33A872}" type="slidenum">
              <a:rPr lang="en-GB" smtClean="0"/>
              <a:t>43</a:t>
            </a:fld>
            <a:endParaRPr lang="en-GB"/>
          </a:p>
        </p:txBody>
      </p:sp>
    </p:spTree>
    <p:extLst>
      <p:ext uri="{BB962C8B-B14F-4D97-AF65-F5344CB8AC3E}">
        <p14:creationId xmlns:p14="http://schemas.microsoft.com/office/powerpoint/2010/main" val="131389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
        <p:nvSpPr>
          <p:cNvPr id="4" name="Slide Number Placeholder 3">
            <a:extLst>
              <a:ext uri="{FF2B5EF4-FFF2-40B4-BE49-F238E27FC236}">
                <a16:creationId xmlns:a16="http://schemas.microsoft.com/office/drawing/2014/main" id="{39D00768-12A9-0246-91B4-42D2C2FE7D48}"/>
              </a:ext>
            </a:extLst>
          </p:cNvPr>
          <p:cNvSpPr>
            <a:spLocks noGrp="1"/>
          </p:cNvSpPr>
          <p:nvPr>
            <p:ph type="sldNum" sz="quarter" idx="12"/>
          </p:nvPr>
        </p:nvSpPr>
        <p:spPr/>
        <p:txBody>
          <a:bodyPr/>
          <a:lstStyle/>
          <a:p>
            <a:fld id="{ED6D2009-AE8B-8448-879D-7D152E33A872}" type="slidenum">
              <a:rPr lang="en-GB" smtClean="0"/>
              <a:t>44</a:t>
            </a:fld>
            <a:endParaRPr lang="en-GB"/>
          </a:p>
        </p:txBody>
      </p:sp>
    </p:spTree>
    <p:extLst>
      <p:ext uri="{BB962C8B-B14F-4D97-AF65-F5344CB8AC3E}">
        <p14:creationId xmlns:p14="http://schemas.microsoft.com/office/powerpoint/2010/main" val="59672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pPr marL="514350" indent="-514350">
              <a:buFont typeface="+mj-lt"/>
              <a:buAutoNum type="arabicPeriod"/>
            </a:pPr>
            <a:r>
              <a:rPr lang="en-GB" dirty="0"/>
              <a:t>Don’t (over-) optimise specifically for one piece of hardware</a:t>
            </a:r>
          </a:p>
          <a:p>
            <a:pPr marL="514350" indent="-514350">
              <a:buFont typeface="+mj-lt"/>
              <a:buAutoNum type="arabicPeriod"/>
            </a:pPr>
            <a:r>
              <a:rPr lang="en-GB" dirty="0"/>
              <a:t>Test on various platforms during development to make sure it actually </a:t>
            </a:r>
            <a:r>
              <a:rPr lang="en-GB" i="1" dirty="0"/>
              <a:t>works </a:t>
            </a:r>
            <a:r>
              <a:rPr lang="en-GB" dirty="0"/>
              <a:t>on different hardware</a:t>
            </a:r>
          </a:p>
          <a:p>
            <a:pPr marL="514350" indent="-514350">
              <a:buFont typeface="+mj-lt"/>
              <a:buAutoNum type="arabicPeriod"/>
            </a:pPr>
            <a:r>
              <a:rPr lang="en-GB" dirty="0"/>
              <a:t>Profile (events should work everywhere)</a:t>
            </a:r>
          </a:p>
        </p:txBody>
      </p:sp>
      <p:sp>
        <p:nvSpPr>
          <p:cNvPr id="2" name="Slide Number Placeholder 1">
            <a:extLst>
              <a:ext uri="{FF2B5EF4-FFF2-40B4-BE49-F238E27FC236}">
                <a16:creationId xmlns:a16="http://schemas.microsoft.com/office/drawing/2014/main" id="{54B895FC-FAFE-034A-BEBD-263B8F3933B3}"/>
              </a:ext>
            </a:extLst>
          </p:cNvPr>
          <p:cNvSpPr>
            <a:spLocks noGrp="1"/>
          </p:cNvSpPr>
          <p:nvPr>
            <p:ph type="sldNum" sz="quarter" idx="12"/>
          </p:nvPr>
        </p:nvSpPr>
        <p:spPr/>
        <p:txBody>
          <a:bodyPr/>
          <a:lstStyle/>
          <a:p>
            <a:fld id="{ED6D2009-AE8B-8448-879D-7D152E33A872}" type="slidenum">
              <a:rPr lang="en-GB" smtClean="0"/>
              <a:t>45</a:t>
            </a:fld>
            <a:endParaRPr lang="en-GB"/>
          </a:p>
        </p:txBody>
      </p:sp>
    </p:spTree>
    <p:extLst>
      <p:ext uri="{BB962C8B-B14F-4D97-AF65-F5344CB8AC3E}">
        <p14:creationId xmlns:p14="http://schemas.microsoft.com/office/powerpoint/2010/main" val="68807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
        <p:nvSpPr>
          <p:cNvPr id="4" name="Slide Number Placeholder 3">
            <a:extLst>
              <a:ext uri="{FF2B5EF4-FFF2-40B4-BE49-F238E27FC236}">
                <a16:creationId xmlns:a16="http://schemas.microsoft.com/office/drawing/2014/main" id="{D63DB753-4360-3841-9CC4-F869C8496637}"/>
              </a:ext>
            </a:extLst>
          </p:cNvPr>
          <p:cNvSpPr>
            <a:spLocks noGrp="1"/>
          </p:cNvSpPr>
          <p:nvPr>
            <p:ph type="sldNum" sz="quarter" idx="12"/>
          </p:nvPr>
        </p:nvSpPr>
        <p:spPr/>
        <p:txBody>
          <a:bodyPr/>
          <a:lstStyle/>
          <a:p>
            <a:fld id="{ED6D2009-AE8B-8448-879D-7D152E33A872}" type="slidenum">
              <a:rPr lang="en-GB" smtClean="0"/>
              <a:t>46</a:t>
            </a:fld>
            <a:endParaRPr lang="en-GB"/>
          </a:p>
        </p:txBody>
      </p:sp>
    </p:spTree>
    <p:extLst>
      <p:ext uri="{BB962C8B-B14F-4D97-AF65-F5344CB8AC3E}">
        <p14:creationId xmlns:p14="http://schemas.microsoft.com/office/powerpoint/2010/main" val="128924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
        <p:nvSpPr>
          <p:cNvPr id="4" name="Slide Number Placeholder 3">
            <a:extLst>
              <a:ext uri="{FF2B5EF4-FFF2-40B4-BE49-F238E27FC236}">
                <a16:creationId xmlns:a16="http://schemas.microsoft.com/office/drawing/2014/main" id="{FF27378D-8455-284F-A540-7947DFE153F6}"/>
              </a:ext>
            </a:extLst>
          </p:cNvPr>
          <p:cNvSpPr>
            <a:spLocks noGrp="1"/>
          </p:cNvSpPr>
          <p:nvPr>
            <p:ph type="sldNum" sz="quarter" idx="12"/>
          </p:nvPr>
        </p:nvSpPr>
        <p:spPr/>
        <p:txBody>
          <a:bodyPr/>
          <a:lstStyle/>
          <a:p>
            <a:fld id="{ED6D2009-AE8B-8448-879D-7D152E33A872}" type="slidenum">
              <a:rPr lang="en-GB" smtClean="0"/>
              <a:t>47</a:t>
            </a:fld>
            <a:endParaRPr lang="en-GB"/>
          </a:p>
        </p:txBody>
      </p:sp>
    </p:spTree>
    <p:extLst>
      <p:ext uri="{BB962C8B-B14F-4D97-AF65-F5344CB8AC3E}">
        <p14:creationId xmlns:p14="http://schemas.microsoft.com/office/powerpoint/2010/main" val="352161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
        <p:nvSpPr>
          <p:cNvPr id="3" name="Slide Number Placeholder 2">
            <a:extLst>
              <a:ext uri="{FF2B5EF4-FFF2-40B4-BE49-F238E27FC236}">
                <a16:creationId xmlns:a16="http://schemas.microsoft.com/office/drawing/2014/main" id="{EDD84309-FE70-B44B-B7BB-F7C69EDF5CE4}"/>
              </a:ext>
            </a:extLst>
          </p:cNvPr>
          <p:cNvSpPr>
            <a:spLocks noGrp="1"/>
          </p:cNvSpPr>
          <p:nvPr>
            <p:ph type="sldNum" sz="quarter" idx="12"/>
          </p:nvPr>
        </p:nvSpPr>
        <p:spPr/>
        <p:txBody>
          <a:bodyPr/>
          <a:lstStyle/>
          <a:p>
            <a:fld id="{ED6D2009-AE8B-8448-879D-7D152E33A872}" type="slidenum">
              <a:rPr lang="en-GB" smtClean="0"/>
              <a:t>48</a:t>
            </a:fld>
            <a:endParaRPr lang="en-GB"/>
          </a:p>
        </p:txBody>
      </p:sp>
    </p:spTree>
    <p:extLst>
      <p:ext uri="{BB962C8B-B14F-4D97-AF65-F5344CB8AC3E}">
        <p14:creationId xmlns:p14="http://schemas.microsoft.com/office/powerpoint/2010/main" val="351781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3019673A-C731-1F40-97D5-217393114DF3}"/>
              </a:ext>
            </a:extLst>
          </p:cNvPr>
          <p:cNvSpPr>
            <a:spLocks noGrp="1"/>
          </p:cNvSpPr>
          <p:nvPr>
            <p:ph type="sldNum" sz="quarter" idx="12"/>
          </p:nvPr>
        </p:nvSpPr>
        <p:spPr/>
        <p:txBody>
          <a:bodyPr/>
          <a:lstStyle/>
          <a:p>
            <a:fld id="{ED6D2009-AE8B-8448-879D-7D152E33A872}" type="slidenum">
              <a:rPr lang="en-GB" smtClean="0"/>
              <a:t>49</a:t>
            </a:fld>
            <a:endParaRPr lang="en-GB"/>
          </a:p>
        </p:txBody>
      </p:sp>
    </p:spTree>
    <p:extLst>
      <p:ext uri="{BB962C8B-B14F-4D97-AF65-F5344CB8AC3E}">
        <p14:creationId xmlns:p14="http://schemas.microsoft.com/office/powerpoint/2010/main" val="17756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
        <p:nvSpPr>
          <p:cNvPr id="2" name="Slide Number Placeholder 1">
            <a:extLst>
              <a:ext uri="{FF2B5EF4-FFF2-40B4-BE49-F238E27FC236}">
                <a16:creationId xmlns:a16="http://schemas.microsoft.com/office/drawing/2014/main" id="{F4FEF2EA-BE64-084B-AFC0-199A301AA292}"/>
              </a:ext>
            </a:extLst>
          </p:cNvPr>
          <p:cNvSpPr>
            <a:spLocks noGrp="1"/>
          </p:cNvSpPr>
          <p:nvPr>
            <p:ph type="sldNum" sz="quarter" idx="12"/>
          </p:nvPr>
        </p:nvSpPr>
        <p:spPr/>
        <p:txBody>
          <a:bodyPr/>
          <a:lstStyle/>
          <a:p>
            <a:fld id="{ED6D2009-AE8B-8448-879D-7D152E33A872}" type="slidenum">
              <a:rPr lang="en-GB" smtClean="0"/>
              <a:t>5</a:t>
            </a:fld>
            <a:endParaRPr lang="en-GB"/>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19DBE872-C339-224B-BD81-68C6CB49B778}"/>
              </a:ext>
            </a:extLst>
          </p:cNvPr>
          <p:cNvSpPr>
            <a:spLocks noGrp="1"/>
          </p:cNvSpPr>
          <p:nvPr>
            <p:ph type="sldNum" sz="quarter" idx="12"/>
          </p:nvPr>
        </p:nvSpPr>
        <p:spPr/>
        <p:txBody>
          <a:bodyPr/>
          <a:lstStyle/>
          <a:p>
            <a:fld id="{ED6D2009-AE8B-8448-879D-7D152E33A872}" type="slidenum">
              <a:rPr lang="en-GB" smtClean="0"/>
              <a:t>50</a:t>
            </a:fld>
            <a:endParaRPr lang="en-GB"/>
          </a:p>
        </p:txBody>
      </p:sp>
    </p:spTree>
    <p:extLst>
      <p:ext uri="{BB962C8B-B14F-4D97-AF65-F5344CB8AC3E}">
        <p14:creationId xmlns:p14="http://schemas.microsoft.com/office/powerpoint/2010/main" val="2199447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
        <p:nvSpPr>
          <p:cNvPr id="4" name="Slide Number Placeholder 3">
            <a:extLst>
              <a:ext uri="{FF2B5EF4-FFF2-40B4-BE49-F238E27FC236}">
                <a16:creationId xmlns:a16="http://schemas.microsoft.com/office/drawing/2014/main" id="{647D2733-6D52-6644-ADB1-32A014C7C053}"/>
              </a:ext>
            </a:extLst>
          </p:cNvPr>
          <p:cNvSpPr>
            <a:spLocks noGrp="1"/>
          </p:cNvSpPr>
          <p:nvPr>
            <p:ph type="sldNum" sz="quarter" idx="12"/>
          </p:nvPr>
        </p:nvSpPr>
        <p:spPr/>
        <p:txBody>
          <a:bodyPr/>
          <a:lstStyle/>
          <a:p>
            <a:fld id="{ED6D2009-AE8B-8448-879D-7D152E33A872}" type="slidenum">
              <a:rPr lang="en-GB" smtClean="0"/>
              <a:t>51</a:t>
            </a:fld>
            <a:endParaRPr lang="en-GB"/>
          </a:p>
        </p:txBody>
      </p:sp>
    </p:spTree>
    <p:extLst>
      <p:ext uri="{BB962C8B-B14F-4D97-AF65-F5344CB8AC3E}">
        <p14:creationId xmlns:p14="http://schemas.microsoft.com/office/powerpoint/2010/main" val="58051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
        <p:nvSpPr>
          <p:cNvPr id="2" name="Slide Number Placeholder 1">
            <a:extLst>
              <a:ext uri="{FF2B5EF4-FFF2-40B4-BE49-F238E27FC236}">
                <a16:creationId xmlns:a16="http://schemas.microsoft.com/office/drawing/2014/main" id="{62D5A32A-91DC-DC4F-A8A2-CEB3BA9DADA9}"/>
              </a:ext>
            </a:extLst>
          </p:cNvPr>
          <p:cNvSpPr>
            <a:spLocks noGrp="1"/>
          </p:cNvSpPr>
          <p:nvPr>
            <p:ph type="sldNum" sz="quarter" idx="12"/>
          </p:nvPr>
        </p:nvSpPr>
        <p:spPr/>
        <p:txBody>
          <a:bodyPr/>
          <a:lstStyle/>
          <a:p>
            <a:fld id="{ED6D2009-AE8B-8448-879D-7D152E33A872}" type="slidenum">
              <a:rPr lang="en-GB" smtClean="0"/>
              <a:t>52</a:t>
            </a:fld>
            <a:endParaRPr lang="en-GB"/>
          </a:p>
        </p:txBody>
      </p:sp>
    </p:spTree>
    <p:extLst>
      <p:ext uri="{BB962C8B-B14F-4D97-AF65-F5344CB8AC3E}">
        <p14:creationId xmlns:p14="http://schemas.microsoft.com/office/powerpoint/2010/main" val="33184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2279C389-8FCE-3441-A124-04C110954C3A}"/>
              </a:ext>
            </a:extLst>
          </p:cNvPr>
          <p:cNvSpPr>
            <a:spLocks noGrp="1"/>
          </p:cNvSpPr>
          <p:nvPr>
            <p:ph type="sldNum" sz="quarter" idx="12"/>
          </p:nvPr>
        </p:nvSpPr>
        <p:spPr/>
        <p:txBody>
          <a:bodyPr/>
          <a:lstStyle/>
          <a:p>
            <a:fld id="{ED6D2009-AE8B-8448-879D-7D152E33A872}" type="slidenum">
              <a:rPr lang="en-GB" smtClean="0"/>
              <a:t>53</a:t>
            </a:fld>
            <a:endParaRPr lang="en-GB"/>
          </a:p>
        </p:txBody>
      </p:sp>
    </p:spTree>
    <p:extLst>
      <p:ext uri="{BB962C8B-B14F-4D97-AF65-F5344CB8AC3E}">
        <p14:creationId xmlns:p14="http://schemas.microsoft.com/office/powerpoint/2010/main" val="122955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059B306F-EC0C-E942-AA5A-C97903D4E5E9}"/>
              </a:ext>
            </a:extLst>
          </p:cNvPr>
          <p:cNvSpPr>
            <a:spLocks noGrp="1"/>
          </p:cNvSpPr>
          <p:nvPr>
            <p:ph type="sldNum" sz="quarter" idx="12"/>
          </p:nvPr>
        </p:nvSpPr>
        <p:spPr/>
        <p:txBody>
          <a:bodyPr/>
          <a:lstStyle/>
          <a:p>
            <a:fld id="{ED6D2009-AE8B-8448-879D-7D152E33A872}" type="slidenum">
              <a:rPr lang="en-GB" smtClean="0"/>
              <a:t>54</a:t>
            </a:fld>
            <a:endParaRPr lang="en-GB"/>
          </a:p>
        </p:txBody>
      </p:sp>
    </p:spTree>
    <p:extLst>
      <p:ext uri="{BB962C8B-B14F-4D97-AF65-F5344CB8AC3E}">
        <p14:creationId xmlns:p14="http://schemas.microsoft.com/office/powerpoint/2010/main" val="291227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
        <p:nvSpPr>
          <p:cNvPr id="2" name="Slide Number Placeholder 1">
            <a:extLst>
              <a:ext uri="{FF2B5EF4-FFF2-40B4-BE49-F238E27FC236}">
                <a16:creationId xmlns:a16="http://schemas.microsoft.com/office/drawing/2014/main" id="{42AFEF1D-9CA2-A148-BF83-F1B3F1ADA9A4}"/>
              </a:ext>
            </a:extLst>
          </p:cNvPr>
          <p:cNvSpPr>
            <a:spLocks noGrp="1"/>
          </p:cNvSpPr>
          <p:nvPr>
            <p:ph type="sldNum" sz="quarter" idx="12"/>
          </p:nvPr>
        </p:nvSpPr>
        <p:spPr/>
        <p:txBody>
          <a:bodyPr/>
          <a:lstStyle/>
          <a:p>
            <a:fld id="{ED6D2009-AE8B-8448-879D-7D152E33A872}" type="slidenum">
              <a:rPr lang="en-GB" smtClean="0"/>
              <a:t>55</a:t>
            </a:fld>
            <a:endParaRPr lang="en-GB"/>
          </a:p>
        </p:txBody>
      </p:sp>
    </p:spTree>
    <p:extLst>
      <p:ext uri="{BB962C8B-B14F-4D97-AF65-F5344CB8AC3E}">
        <p14:creationId xmlns:p14="http://schemas.microsoft.com/office/powerpoint/2010/main" val="373603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
        <p:nvSpPr>
          <p:cNvPr id="5" name="Slide Number Placeholder 4">
            <a:extLst>
              <a:ext uri="{FF2B5EF4-FFF2-40B4-BE49-F238E27FC236}">
                <a16:creationId xmlns:a16="http://schemas.microsoft.com/office/drawing/2014/main" id="{2C984DBD-6269-1440-AD53-ACF2A6F7AD38}"/>
              </a:ext>
            </a:extLst>
          </p:cNvPr>
          <p:cNvSpPr>
            <a:spLocks noGrp="1"/>
          </p:cNvSpPr>
          <p:nvPr>
            <p:ph type="sldNum" sz="quarter" idx="12"/>
          </p:nvPr>
        </p:nvSpPr>
        <p:spPr/>
        <p:txBody>
          <a:bodyPr/>
          <a:lstStyle/>
          <a:p>
            <a:fld id="{ED6D2009-AE8B-8448-879D-7D152E33A872}" type="slidenum">
              <a:rPr lang="en-GB" smtClean="0"/>
              <a:t>56</a:t>
            </a:fld>
            <a:endParaRPr lang="en-GB"/>
          </a:p>
        </p:txBody>
      </p:sp>
    </p:spTree>
    <p:extLst>
      <p:ext uri="{BB962C8B-B14F-4D97-AF65-F5344CB8AC3E}">
        <p14:creationId xmlns:p14="http://schemas.microsoft.com/office/powerpoint/2010/main" val="285337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40123790-3B1F-7D43-9081-97B01CD1065F}"/>
              </a:ext>
            </a:extLst>
          </p:cNvPr>
          <p:cNvSpPr>
            <a:spLocks noGrp="1"/>
          </p:cNvSpPr>
          <p:nvPr>
            <p:ph type="sldNum" sz="quarter" idx="12"/>
          </p:nvPr>
        </p:nvSpPr>
        <p:spPr/>
        <p:txBody>
          <a:bodyPr/>
          <a:lstStyle/>
          <a:p>
            <a:fld id="{ED6D2009-AE8B-8448-879D-7D152E33A872}" type="slidenum">
              <a:rPr lang="en-GB" smtClean="0"/>
              <a:t>57</a:t>
            </a:fld>
            <a:endParaRPr lang="en-GB"/>
          </a:p>
        </p:txBody>
      </p:sp>
    </p:spTree>
    <p:extLst>
      <p:ext uri="{BB962C8B-B14F-4D97-AF65-F5344CB8AC3E}">
        <p14:creationId xmlns:p14="http://schemas.microsoft.com/office/powerpoint/2010/main" val="352274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
        <p:nvSpPr>
          <p:cNvPr id="2" name="Slide Number Placeholder 1">
            <a:extLst>
              <a:ext uri="{FF2B5EF4-FFF2-40B4-BE49-F238E27FC236}">
                <a16:creationId xmlns:a16="http://schemas.microsoft.com/office/drawing/2014/main" id="{BBEF934D-51D1-7548-94E0-F7A5173C2D39}"/>
              </a:ext>
            </a:extLst>
          </p:cNvPr>
          <p:cNvSpPr>
            <a:spLocks noGrp="1"/>
          </p:cNvSpPr>
          <p:nvPr>
            <p:ph type="sldNum" sz="quarter" idx="12"/>
          </p:nvPr>
        </p:nvSpPr>
        <p:spPr/>
        <p:txBody>
          <a:bodyPr/>
          <a:lstStyle/>
          <a:p>
            <a:fld id="{ED6D2009-AE8B-8448-879D-7D152E33A872}" type="slidenum">
              <a:rPr lang="en-GB" smtClean="0"/>
              <a:t>58</a:t>
            </a:fld>
            <a:endParaRPr lang="en-GB"/>
          </a:p>
        </p:txBody>
      </p:sp>
    </p:spTree>
    <p:extLst>
      <p:ext uri="{BB962C8B-B14F-4D97-AF65-F5344CB8AC3E}">
        <p14:creationId xmlns:p14="http://schemas.microsoft.com/office/powerpoint/2010/main" val="232047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
        <p:nvSpPr>
          <p:cNvPr id="4" name="Slide Number Placeholder 3">
            <a:extLst>
              <a:ext uri="{FF2B5EF4-FFF2-40B4-BE49-F238E27FC236}">
                <a16:creationId xmlns:a16="http://schemas.microsoft.com/office/drawing/2014/main" id="{3D152BFD-64F2-BC48-A18C-7BA2DAA305C4}"/>
              </a:ext>
            </a:extLst>
          </p:cNvPr>
          <p:cNvSpPr>
            <a:spLocks noGrp="1"/>
          </p:cNvSpPr>
          <p:nvPr>
            <p:ph type="sldNum" sz="quarter" idx="12"/>
          </p:nvPr>
        </p:nvSpPr>
        <p:spPr/>
        <p:txBody>
          <a:bodyPr/>
          <a:lstStyle/>
          <a:p>
            <a:fld id="{ED6D2009-AE8B-8448-879D-7D152E33A872}" type="slidenum">
              <a:rPr lang="en-GB" smtClean="0"/>
              <a:t>59</a:t>
            </a:fld>
            <a:endParaRPr lang="en-GB"/>
          </a:p>
        </p:txBody>
      </p:sp>
    </p:spTree>
    <p:extLst>
      <p:ext uri="{BB962C8B-B14F-4D97-AF65-F5344CB8AC3E}">
        <p14:creationId xmlns:p14="http://schemas.microsoft.com/office/powerpoint/2010/main" val="20997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
        <p:nvSpPr>
          <p:cNvPr id="4" name="Slide Number Placeholder 3">
            <a:extLst>
              <a:ext uri="{FF2B5EF4-FFF2-40B4-BE49-F238E27FC236}">
                <a16:creationId xmlns:a16="http://schemas.microsoft.com/office/drawing/2014/main" id="{204152D9-53C6-914A-91B0-D1ACFB983024}"/>
              </a:ext>
            </a:extLst>
          </p:cNvPr>
          <p:cNvSpPr>
            <a:spLocks noGrp="1"/>
          </p:cNvSpPr>
          <p:nvPr>
            <p:ph type="sldNum" sz="quarter" idx="12"/>
          </p:nvPr>
        </p:nvSpPr>
        <p:spPr/>
        <p:txBody>
          <a:bodyPr/>
          <a:lstStyle/>
          <a:p>
            <a:fld id="{ED6D2009-AE8B-8448-879D-7D152E33A872}" type="slidenum">
              <a:rPr lang="en-GB" smtClean="0"/>
              <a:t>6</a:t>
            </a:fld>
            <a:endParaRPr lang="en-GB"/>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
        <p:nvSpPr>
          <p:cNvPr id="3" name="Slide Number Placeholder 2">
            <a:extLst>
              <a:ext uri="{FF2B5EF4-FFF2-40B4-BE49-F238E27FC236}">
                <a16:creationId xmlns:a16="http://schemas.microsoft.com/office/drawing/2014/main" id="{3E18C809-D4C1-7649-8F19-4FF289E375FC}"/>
              </a:ext>
            </a:extLst>
          </p:cNvPr>
          <p:cNvSpPr>
            <a:spLocks noGrp="1"/>
          </p:cNvSpPr>
          <p:nvPr>
            <p:ph type="sldNum" sz="quarter" idx="12"/>
          </p:nvPr>
        </p:nvSpPr>
        <p:spPr/>
        <p:txBody>
          <a:bodyPr/>
          <a:lstStyle/>
          <a:p>
            <a:fld id="{ED6D2009-AE8B-8448-879D-7D152E33A872}" type="slidenum">
              <a:rPr lang="en-GB" smtClean="0"/>
              <a:t>60</a:t>
            </a:fld>
            <a:endParaRPr lang="en-GB"/>
          </a:p>
        </p:txBody>
      </p:sp>
    </p:spTree>
    <p:extLst>
      <p:ext uri="{BB962C8B-B14F-4D97-AF65-F5344CB8AC3E}">
        <p14:creationId xmlns:p14="http://schemas.microsoft.com/office/powerpoint/2010/main" val="4328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
        <p:nvSpPr>
          <p:cNvPr id="2" name="Slide Number Placeholder 1">
            <a:extLst>
              <a:ext uri="{FF2B5EF4-FFF2-40B4-BE49-F238E27FC236}">
                <a16:creationId xmlns:a16="http://schemas.microsoft.com/office/drawing/2014/main" id="{AAD49A67-3448-8A45-A036-EB150E97F2D2}"/>
              </a:ext>
            </a:extLst>
          </p:cNvPr>
          <p:cNvSpPr>
            <a:spLocks noGrp="1"/>
          </p:cNvSpPr>
          <p:nvPr>
            <p:ph type="sldNum" sz="quarter" idx="12"/>
          </p:nvPr>
        </p:nvSpPr>
        <p:spPr/>
        <p:txBody>
          <a:bodyPr/>
          <a:lstStyle/>
          <a:p>
            <a:fld id="{ED6D2009-AE8B-8448-879D-7D152E33A872}" type="slidenum">
              <a:rPr lang="en-GB" smtClean="0"/>
              <a:t>61</a:t>
            </a:fld>
            <a:endParaRPr lang="en-GB"/>
          </a:p>
        </p:txBody>
      </p:sp>
    </p:spTree>
    <p:extLst>
      <p:ext uri="{BB962C8B-B14F-4D97-AF65-F5344CB8AC3E}">
        <p14:creationId xmlns:p14="http://schemas.microsoft.com/office/powerpoint/2010/main" val="140789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
        <p:nvSpPr>
          <p:cNvPr id="2" name="Slide Number Placeholder 1">
            <a:extLst>
              <a:ext uri="{FF2B5EF4-FFF2-40B4-BE49-F238E27FC236}">
                <a16:creationId xmlns:a16="http://schemas.microsoft.com/office/drawing/2014/main" id="{0C6E0CC6-0CD2-C14A-8023-1318579D7440}"/>
              </a:ext>
            </a:extLst>
          </p:cNvPr>
          <p:cNvSpPr>
            <a:spLocks noGrp="1"/>
          </p:cNvSpPr>
          <p:nvPr>
            <p:ph type="sldNum" sz="quarter" idx="12"/>
          </p:nvPr>
        </p:nvSpPr>
        <p:spPr/>
        <p:txBody>
          <a:bodyPr/>
          <a:lstStyle/>
          <a:p>
            <a:fld id="{ED6D2009-AE8B-8448-879D-7D152E33A872}" type="slidenum">
              <a:rPr lang="en-GB" smtClean="0"/>
              <a:t>62</a:t>
            </a:fld>
            <a:endParaRPr lang="en-GB"/>
          </a:p>
        </p:txBody>
      </p:sp>
    </p:spTree>
    <p:extLst>
      <p:ext uri="{BB962C8B-B14F-4D97-AF65-F5344CB8AC3E}">
        <p14:creationId xmlns:p14="http://schemas.microsoft.com/office/powerpoint/2010/main" val="3911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8961E01A-8F6D-3F49-970F-9D3F25D3F537}"/>
              </a:ext>
            </a:extLst>
          </p:cNvPr>
          <p:cNvSpPr>
            <a:spLocks noGrp="1"/>
          </p:cNvSpPr>
          <p:nvPr>
            <p:ph type="sldNum" sz="quarter" idx="12"/>
          </p:nvPr>
        </p:nvSpPr>
        <p:spPr/>
        <p:txBody>
          <a:bodyPr/>
          <a:lstStyle/>
          <a:p>
            <a:fld id="{ED6D2009-AE8B-8448-879D-7D152E33A872}" type="slidenum">
              <a:rPr lang="en-GB" smtClean="0"/>
              <a:t>63</a:t>
            </a:fld>
            <a:endParaRPr lang="en-GB"/>
          </a:p>
        </p:txBody>
      </p:sp>
    </p:spTree>
    <p:extLst>
      <p:ext uri="{BB962C8B-B14F-4D97-AF65-F5344CB8AC3E}">
        <p14:creationId xmlns:p14="http://schemas.microsoft.com/office/powerpoint/2010/main" val="27655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
        <p:nvSpPr>
          <p:cNvPr id="4" name="Slide Number Placeholder 3">
            <a:extLst>
              <a:ext uri="{FF2B5EF4-FFF2-40B4-BE49-F238E27FC236}">
                <a16:creationId xmlns:a16="http://schemas.microsoft.com/office/drawing/2014/main" id="{CAD3F6D4-D618-0B40-B045-298E2A98A66B}"/>
              </a:ext>
            </a:extLst>
          </p:cNvPr>
          <p:cNvSpPr>
            <a:spLocks noGrp="1"/>
          </p:cNvSpPr>
          <p:nvPr>
            <p:ph type="sldNum" sz="quarter" idx="12"/>
          </p:nvPr>
        </p:nvSpPr>
        <p:spPr/>
        <p:txBody>
          <a:bodyPr/>
          <a:lstStyle/>
          <a:p>
            <a:fld id="{ED6D2009-AE8B-8448-879D-7D152E33A872}" type="slidenum">
              <a:rPr lang="en-GB" smtClean="0"/>
              <a:t>64</a:t>
            </a:fld>
            <a:endParaRPr lang="en-GB"/>
          </a:p>
        </p:txBody>
      </p:sp>
    </p:spTree>
    <p:extLst>
      <p:ext uri="{BB962C8B-B14F-4D97-AF65-F5344CB8AC3E}">
        <p14:creationId xmlns:p14="http://schemas.microsoft.com/office/powerpoint/2010/main" val="126540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
        <p:nvSpPr>
          <p:cNvPr id="4" name="Slide Number Placeholder 3">
            <a:extLst>
              <a:ext uri="{FF2B5EF4-FFF2-40B4-BE49-F238E27FC236}">
                <a16:creationId xmlns:a16="http://schemas.microsoft.com/office/drawing/2014/main" id="{98CB6419-3374-E842-8260-4020960DBF25}"/>
              </a:ext>
            </a:extLst>
          </p:cNvPr>
          <p:cNvSpPr>
            <a:spLocks noGrp="1"/>
          </p:cNvSpPr>
          <p:nvPr>
            <p:ph type="sldNum" sz="quarter" idx="12"/>
          </p:nvPr>
        </p:nvSpPr>
        <p:spPr/>
        <p:txBody>
          <a:bodyPr/>
          <a:lstStyle/>
          <a:p>
            <a:fld id="{ED6D2009-AE8B-8448-879D-7D152E33A872}" type="slidenum">
              <a:rPr lang="en-GB" smtClean="0"/>
              <a:t>65</a:t>
            </a:fld>
            <a:endParaRPr lang="en-GB"/>
          </a:p>
        </p:txBody>
      </p:sp>
    </p:spTree>
    <p:extLst>
      <p:ext uri="{BB962C8B-B14F-4D97-AF65-F5344CB8AC3E}">
        <p14:creationId xmlns:p14="http://schemas.microsoft.com/office/powerpoint/2010/main" val="64771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
        <p:nvSpPr>
          <p:cNvPr id="4" name="Slide Number Placeholder 3">
            <a:extLst>
              <a:ext uri="{FF2B5EF4-FFF2-40B4-BE49-F238E27FC236}">
                <a16:creationId xmlns:a16="http://schemas.microsoft.com/office/drawing/2014/main" id="{43120CA9-86BD-0241-A611-1C6D4D7685A4}"/>
              </a:ext>
            </a:extLst>
          </p:cNvPr>
          <p:cNvSpPr>
            <a:spLocks noGrp="1"/>
          </p:cNvSpPr>
          <p:nvPr>
            <p:ph type="sldNum" sz="quarter" idx="12"/>
          </p:nvPr>
        </p:nvSpPr>
        <p:spPr/>
        <p:txBody>
          <a:bodyPr/>
          <a:lstStyle/>
          <a:p>
            <a:fld id="{ED6D2009-AE8B-8448-879D-7D152E33A872}" type="slidenum">
              <a:rPr lang="en-GB" smtClean="0"/>
              <a:t>66</a:t>
            </a:fld>
            <a:endParaRPr lang="en-GB"/>
          </a:p>
        </p:txBody>
      </p:sp>
    </p:spTree>
    <p:extLst>
      <p:ext uri="{BB962C8B-B14F-4D97-AF65-F5344CB8AC3E}">
        <p14:creationId xmlns:p14="http://schemas.microsoft.com/office/powerpoint/2010/main" val="150899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
        <p:nvSpPr>
          <p:cNvPr id="5" name="Slide Number Placeholder 4">
            <a:extLst>
              <a:ext uri="{FF2B5EF4-FFF2-40B4-BE49-F238E27FC236}">
                <a16:creationId xmlns:a16="http://schemas.microsoft.com/office/drawing/2014/main" id="{7DC2EBE8-B038-B24D-AD3F-EFAE9F505382}"/>
              </a:ext>
            </a:extLst>
          </p:cNvPr>
          <p:cNvSpPr>
            <a:spLocks noGrp="1"/>
          </p:cNvSpPr>
          <p:nvPr>
            <p:ph type="sldNum" sz="quarter" idx="12"/>
          </p:nvPr>
        </p:nvSpPr>
        <p:spPr/>
        <p:txBody>
          <a:bodyPr/>
          <a:lstStyle/>
          <a:p>
            <a:fld id="{ED6D2009-AE8B-8448-879D-7D152E33A872}" type="slidenum">
              <a:rPr lang="en-GB" smtClean="0"/>
              <a:t>67</a:t>
            </a:fld>
            <a:endParaRPr lang="en-GB"/>
          </a:p>
        </p:txBody>
      </p:sp>
    </p:spTree>
    <p:extLst>
      <p:ext uri="{BB962C8B-B14F-4D97-AF65-F5344CB8AC3E}">
        <p14:creationId xmlns:p14="http://schemas.microsoft.com/office/powerpoint/2010/main" val="245369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
        <p:nvSpPr>
          <p:cNvPr id="4" name="Slide Number Placeholder 3">
            <a:extLst>
              <a:ext uri="{FF2B5EF4-FFF2-40B4-BE49-F238E27FC236}">
                <a16:creationId xmlns:a16="http://schemas.microsoft.com/office/drawing/2014/main" id="{04617496-1E92-914B-89AF-56C474A95736}"/>
              </a:ext>
            </a:extLst>
          </p:cNvPr>
          <p:cNvSpPr>
            <a:spLocks noGrp="1"/>
          </p:cNvSpPr>
          <p:nvPr>
            <p:ph type="sldNum" sz="quarter" idx="12"/>
          </p:nvPr>
        </p:nvSpPr>
        <p:spPr/>
        <p:txBody>
          <a:bodyPr/>
          <a:lstStyle/>
          <a:p>
            <a:fld id="{ED6D2009-AE8B-8448-879D-7D152E33A872}" type="slidenum">
              <a:rPr lang="en-GB" smtClean="0"/>
              <a:t>68</a:t>
            </a:fld>
            <a:endParaRPr lang="en-GB"/>
          </a:p>
        </p:txBody>
      </p:sp>
    </p:spTree>
    <p:extLst>
      <p:ext uri="{BB962C8B-B14F-4D97-AF65-F5344CB8AC3E}">
        <p14:creationId xmlns:p14="http://schemas.microsoft.com/office/powerpoint/2010/main" val="310007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
        <p:nvSpPr>
          <p:cNvPr id="11" name="Slide Number Placeholder 10">
            <a:extLst>
              <a:ext uri="{FF2B5EF4-FFF2-40B4-BE49-F238E27FC236}">
                <a16:creationId xmlns:a16="http://schemas.microsoft.com/office/drawing/2014/main" id="{0FE55A3E-1A80-C547-A084-6AD3B9E3D09B}"/>
              </a:ext>
            </a:extLst>
          </p:cNvPr>
          <p:cNvSpPr>
            <a:spLocks noGrp="1"/>
          </p:cNvSpPr>
          <p:nvPr>
            <p:ph type="sldNum" sz="quarter" idx="12"/>
          </p:nvPr>
        </p:nvSpPr>
        <p:spPr/>
        <p:txBody>
          <a:bodyPr/>
          <a:lstStyle/>
          <a:p>
            <a:fld id="{ED6D2009-AE8B-8448-879D-7D152E33A872}" type="slidenum">
              <a:rPr lang="en-GB" smtClean="0"/>
              <a:t>69</a:t>
            </a:fld>
            <a:endParaRPr lang="en-GB"/>
          </a:p>
        </p:txBody>
      </p:sp>
    </p:spTree>
    <p:extLst>
      <p:ext uri="{BB962C8B-B14F-4D97-AF65-F5344CB8AC3E}">
        <p14:creationId xmlns:p14="http://schemas.microsoft.com/office/powerpoint/2010/main" val="2247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
        <p:nvSpPr>
          <p:cNvPr id="2" name="Slide Number Placeholder 1">
            <a:extLst>
              <a:ext uri="{FF2B5EF4-FFF2-40B4-BE49-F238E27FC236}">
                <a16:creationId xmlns:a16="http://schemas.microsoft.com/office/drawing/2014/main" id="{1E235A01-4970-9242-9540-9F0C8BE13A8F}"/>
              </a:ext>
            </a:extLst>
          </p:cNvPr>
          <p:cNvSpPr>
            <a:spLocks noGrp="1"/>
          </p:cNvSpPr>
          <p:nvPr>
            <p:ph type="sldNum" sz="quarter" idx="12"/>
          </p:nvPr>
        </p:nvSpPr>
        <p:spPr/>
        <p:txBody>
          <a:bodyPr/>
          <a:lstStyle/>
          <a:p>
            <a:fld id="{ED6D2009-AE8B-8448-879D-7D152E33A872}" type="slidenum">
              <a:rPr lang="en-GB" smtClean="0"/>
              <a:t>7</a:t>
            </a:fld>
            <a:endParaRPr lang="en-GB"/>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40A7-E635-B445-BA9C-DCF57808DB44}"/>
              </a:ext>
            </a:extLst>
          </p:cNvPr>
          <p:cNvSpPr>
            <a:spLocks noGrp="1"/>
          </p:cNvSpPr>
          <p:nvPr>
            <p:ph type="title"/>
          </p:nvPr>
        </p:nvSpPr>
        <p:spPr>
          <a:xfrm>
            <a:off x="0" y="274638"/>
            <a:ext cx="9144000" cy="1143000"/>
          </a:xfrm>
        </p:spPr>
        <p:txBody>
          <a:bodyPr>
            <a:normAutofit/>
          </a:bodyPr>
          <a:lstStyle/>
          <a:p>
            <a:r>
              <a:rPr lang="en-GB" dirty="0"/>
              <a:t>Multi-objective auto-tuning (IWOCL’17)</a:t>
            </a:r>
          </a:p>
        </p:txBody>
      </p:sp>
      <p:sp>
        <p:nvSpPr>
          <p:cNvPr id="4" name="Slide Number Placeholder 3">
            <a:extLst>
              <a:ext uri="{FF2B5EF4-FFF2-40B4-BE49-F238E27FC236}">
                <a16:creationId xmlns:a16="http://schemas.microsoft.com/office/drawing/2014/main" id="{0C3C96DF-D9FB-C140-A661-D240E1055B19}"/>
              </a:ext>
            </a:extLst>
          </p:cNvPr>
          <p:cNvSpPr>
            <a:spLocks noGrp="1"/>
          </p:cNvSpPr>
          <p:nvPr>
            <p:ph type="sldNum" sz="quarter" idx="12"/>
          </p:nvPr>
        </p:nvSpPr>
        <p:spPr/>
        <p:txBody>
          <a:bodyPr/>
          <a:lstStyle/>
          <a:p>
            <a:fld id="{ED6D2009-AE8B-8448-879D-7D152E33A872}" type="slidenum">
              <a:rPr lang="en-GB" smtClean="0"/>
              <a:t>70</a:t>
            </a:fld>
            <a:endParaRPr lang="en-GB"/>
          </a:p>
        </p:txBody>
      </p:sp>
      <p:sp>
        <p:nvSpPr>
          <p:cNvPr id="5" name="TextBox 4">
            <a:extLst>
              <a:ext uri="{FF2B5EF4-FFF2-40B4-BE49-F238E27FC236}">
                <a16:creationId xmlns:a16="http://schemas.microsoft.com/office/drawing/2014/main" id="{2BBAC6A4-C182-0A44-9517-31014AC7E1E1}"/>
              </a:ext>
            </a:extLst>
          </p:cNvPr>
          <p:cNvSpPr txBox="1"/>
          <p:nvPr/>
        </p:nvSpPr>
        <p:spPr>
          <a:xfrm>
            <a:off x="341376" y="6234430"/>
            <a:ext cx="8682120" cy="646331"/>
          </a:xfrm>
          <a:prstGeom prst="rect">
            <a:avLst/>
          </a:prstGeom>
          <a:noFill/>
        </p:spPr>
        <p:txBody>
          <a:bodyPr wrap="none" rtlCol="0">
            <a:spAutoFit/>
          </a:bodyPr>
          <a:lstStyle/>
          <a:p>
            <a:r>
              <a:rPr lang="en-GB" dirty="0"/>
              <a:t>“</a:t>
            </a:r>
            <a:r>
              <a:rPr lang="en-GB" dirty="0" err="1"/>
              <a:t>Analyzing</a:t>
            </a:r>
            <a:r>
              <a:rPr lang="en-GB" dirty="0"/>
              <a:t> and improving performance portability of OpenCL applications via auto-tuning”,</a:t>
            </a:r>
          </a:p>
          <a:p>
            <a:r>
              <a:rPr lang="en-GB" dirty="0" err="1"/>
              <a:t>J.Price</a:t>
            </a:r>
            <a:r>
              <a:rPr lang="en-GB" dirty="0"/>
              <a:t> and </a:t>
            </a:r>
            <a:r>
              <a:rPr lang="en-GB" dirty="0" err="1"/>
              <a:t>S.McIntosh</a:t>
            </a:r>
            <a:r>
              <a:rPr lang="en-GB" dirty="0"/>
              <a:t>-Smith, </a:t>
            </a:r>
            <a:r>
              <a:rPr lang="en-GB"/>
              <a:t>IWOCL 2017, </a:t>
            </a:r>
            <a:r>
              <a:rPr lang="en-GB" dirty="0">
                <a:hlinkClick r:id="rId2"/>
              </a:rPr>
              <a:t>https://dl.acm.org/citation.cfm?id=3078173</a:t>
            </a:r>
          </a:p>
        </p:txBody>
      </p:sp>
      <p:pic>
        <p:nvPicPr>
          <p:cNvPr id="6" name="Picture 5">
            <a:extLst>
              <a:ext uri="{FF2B5EF4-FFF2-40B4-BE49-F238E27FC236}">
                <a16:creationId xmlns:a16="http://schemas.microsoft.com/office/drawing/2014/main" id="{B1FE7DEB-3F65-6249-928D-B9CE9757B6F4}"/>
              </a:ext>
            </a:extLst>
          </p:cNvPr>
          <p:cNvPicPr>
            <a:picLocks noChangeAspect="1"/>
          </p:cNvPicPr>
          <p:nvPr/>
        </p:nvPicPr>
        <p:blipFill>
          <a:blip r:embed="rId3"/>
          <a:stretch>
            <a:fillRect/>
          </a:stretch>
        </p:blipFill>
        <p:spPr>
          <a:xfrm>
            <a:off x="1410671" y="1417638"/>
            <a:ext cx="6322658" cy="4557522"/>
          </a:xfrm>
          <a:prstGeom prst="rect">
            <a:avLst/>
          </a:prstGeom>
        </p:spPr>
      </p:pic>
    </p:spTree>
    <p:extLst>
      <p:ext uri="{BB962C8B-B14F-4D97-AF65-F5344CB8AC3E}">
        <p14:creationId xmlns:p14="http://schemas.microsoft.com/office/powerpoint/2010/main" val="378203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
        <p:nvSpPr>
          <p:cNvPr id="2" name="Slide Number Placeholder 1">
            <a:extLst>
              <a:ext uri="{FF2B5EF4-FFF2-40B4-BE49-F238E27FC236}">
                <a16:creationId xmlns:a16="http://schemas.microsoft.com/office/drawing/2014/main" id="{8534A1EC-C4A0-8648-8309-0B375D796A9F}"/>
              </a:ext>
            </a:extLst>
          </p:cNvPr>
          <p:cNvSpPr>
            <a:spLocks noGrp="1"/>
          </p:cNvSpPr>
          <p:nvPr>
            <p:ph type="sldNum" sz="quarter" idx="12"/>
          </p:nvPr>
        </p:nvSpPr>
        <p:spPr/>
        <p:txBody>
          <a:bodyPr/>
          <a:lstStyle/>
          <a:p>
            <a:fld id="{ED6D2009-AE8B-8448-879D-7D152E33A872}" type="slidenum">
              <a:rPr lang="en-GB" smtClean="0"/>
              <a:t>71</a:t>
            </a:fld>
            <a:endParaRPr lang="en-GB"/>
          </a:p>
        </p:txBody>
      </p:sp>
    </p:spTree>
    <p:extLst>
      <p:ext uri="{BB962C8B-B14F-4D97-AF65-F5344CB8AC3E}">
        <p14:creationId xmlns:p14="http://schemas.microsoft.com/office/powerpoint/2010/main" val="4063038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
        <p:nvSpPr>
          <p:cNvPr id="2" name="Slide Number Placeholder 1">
            <a:extLst>
              <a:ext uri="{FF2B5EF4-FFF2-40B4-BE49-F238E27FC236}">
                <a16:creationId xmlns:a16="http://schemas.microsoft.com/office/drawing/2014/main" id="{DFDECE16-5972-7C48-8D94-3441A2A144D8}"/>
              </a:ext>
            </a:extLst>
          </p:cNvPr>
          <p:cNvSpPr>
            <a:spLocks noGrp="1"/>
          </p:cNvSpPr>
          <p:nvPr>
            <p:ph type="sldNum" sz="quarter" idx="12"/>
          </p:nvPr>
        </p:nvSpPr>
        <p:spPr/>
        <p:txBody>
          <a:bodyPr/>
          <a:lstStyle/>
          <a:p>
            <a:fld id="{ED6D2009-AE8B-8448-879D-7D152E33A872}" type="slidenum">
              <a:rPr lang="en-GB" smtClean="0"/>
              <a:t>72</a:t>
            </a:fld>
            <a:endParaRPr lang="en-GB"/>
          </a:p>
        </p:txBody>
      </p:sp>
    </p:spTree>
    <p:extLst>
      <p:ext uri="{BB962C8B-B14F-4D97-AF65-F5344CB8AC3E}">
        <p14:creationId xmlns:p14="http://schemas.microsoft.com/office/powerpoint/2010/main" val="2042615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
        <p:nvSpPr>
          <p:cNvPr id="4" name="Slide Number Placeholder 3">
            <a:extLst>
              <a:ext uri="{FF2B5EF4-FFF2-40B4-BE49-F238E27FC236}">
                <a16:creationId xmlns:a16="http://schemas.microsoft.com/office/drawing/2014/main" id="{9DCB446F-228B-664F-88CB-D903FD2B19D8}"/>
              </a:ext>
            </a:extLst>
          </p:cNvPr>
          <p:cNvSpPr>
            <a:spLocks noGrp="1"/>
          </p:cNvSpPr>
          <p:nvPr>
            <p:ph type="sldNum" sz="quarter" idx="12"/>
          </p:nvPr>
        </p:nvSpPr>
        <p:spPr/>
        <p:txBody>
          <a:bodyPr/>
          <a:lstStyle/>
          <a:p>
            <a:fld id="{ED6D2009-AE8B-8448-879D-7D152E33A872}" type="slidenum">
              <a:rPr lang="en-GB" smtClean="0"/>
              <a:t>73</a:t>
            </a:fld>
            <a:endParaRPr lang="en-GB"/>
          </a:p>
        </p:txBody>
      </p:sp>
    </p:spTree>
    <p:extLst>
      <p:ext uri="{BB962C8B-B14F-4D97-AF65-F5344CB8AC3E}">
        <p14:creationId xmlns:p14="http://schemas.microsoft.com/office/powerpoint/2010/main" val="322418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
        <p:nvSpPr>
          <p:cNvPr id="6" name="Slide Number Placeholder 5">
            <a:extLst>
              <a:ext uri="{FF2B5EF4-FFF2-40B4-BE49-F238E27FC236}">
                <a16:creationId xmlns:a16="http://schemas.microsoft.com/office/drawing/2014/main" id="{77D3E36E-91C8-E040-A911-76594F6D1673}"/>
              </a:ext>
            </a:extLst>
          </p:cNvPr>
          <p:cNvSpPr>
            <a:spLocks noGrp="1"/>
          </p:cNvSpPr>
          <p:nvPr>
            <p:ph type="sldNum" sz="quarter" idx="12"/>
          </p:nvPr>
        </p:nvSpPr>
        <p:spPr/>
        <p:txBody>
          <a:bodyPr/>
          <a:lstStyle/>
          <a:p>
            <a:fld id="{ED6D2009-AE8B-8448-879D-7D152E33A872}" type="slidenum">
              <a:rPr lang="en-GB" smtClean="0"/>
              <a:t>74</a:t>
            </a:fld>
            <a:endParaRPr lang="en-GB"/>
          </a:p>
        </p:txBody>
      </p:sp>
    </p:spTree>
    <p:extLst>
      <p:ext uri="{BB962C8B-B14F-4D97-AF65-F5344CB8AC3E}">
        <p14:creationId xmlns:p14="http://schemas.microsoft.com/office/powerpoint/2010/main" val="2793562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
        <p:nvSpPr>
          <p:cNvPr id="4" name="Slide Number Placeholder 3">
            <a:extLst>
              <a:ext uri="{FF2B5EF4-FFF2-40B4-BE49-F238E27FC236}">
                <a16:creationId xmlns:a16="http://schemas.microsoft.com/office/drawing/2014/main" id="{5800C3E2-2D20-124A-9ABC-0C3E27D6DB7F}"/>
              </a:ext>
            </a:extLst>
          </p:cNvPr>
          <p:cNvSpPr>
            <a:spLocks noGrp="1"/>
          </p:cNvSpPr>
          <p:nvPr>
            <p:ph type="sldNum" sz="quarter" idx="12"/>
          </p:nvPr>
        </p:nvSpPr>
        <p:spPr/>
        <p:txBody>
          <a:bodyPr/>
          <a:lstStyle/>
          <a:p>
            <a:fld id="{ED6D2009-AE8B-8448-879D-7D152E33A872}" type="slidenum">
              <a:rPr lang="en-GB" smtClean="0"/>
              <a:t>75</a:t>
            </a:fld>
            <a:endParaRPr lang="en-GB"/>
          </a:p>
        </p:txBody>
      </p:sp>
    </p:spTree>
    <p:extLst>
      <p:ext uri="{BB962C8B-B14F-4D97-AF65-F5344CB8AC3E}">
        <p14:creationId xmlns:p14="http://schemas.microsoft.com/office/powerpoint/2010/main" val="3749040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b="1" i="1" dirty="0">
                <a:solidFill>
                  <a:srgbClr val="FF0000"/>
                </a:solidFill>
              </a:rPr>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b="1" i="1" dirty="0">
                <a:solidFill>
                  <a:srgbClr val="0000FF"/>
                </a:solidFill>
              </a:rPr>
              <a:t>implicit </a:t>
            </a:r>
            <a:r>
              <a:rPr lang="en-GB" b="1" i="1" dirty="0" err="1">
                <a:solidFill>
                  <a:srgbClr val="0000FF"/>
                </a:solidFill>
              </a:rPr>
              <a:t>vectorisation</a:t>
            </a:r>
            <a:r>
              <a:rPr lang="en-GB" dirty="0"/>
              <a:t>’)</a:t>
            </a:r>
          </a:p>
        </p:txBody>
      </p:sp>
      <p:sp>
        <p:nvSpPr>
          <p:cNvPr id="4" name="Slide Number Placeholder 3">
            <a:extLst>
              <a:ext uri="{FF2B5EF4-FFF2-40B4-BE49-F238E27FC236}">
                <a16:creationId xmlns:a16="http://schemas.microsoft.com/office/drawing/2014/main" id="{A22D8FE1-26C0-5145-A1D7-779420F1A70F}"/>
              </a:ext>
            </a:extLst>
          </p:cNvPr>
          <p:cNvSpPr>
            <a:spLocks noGrp="1"/>
          </p:cNvSpPr>
          <p:nvPr>
            <p:ph type="sldNum" sz="quarter" idx="12"/>
          </p:nvPr>
        </p:nvSpPr>
        <p:spPr/>
        <p:txBody>
          <a:bodyPr/>
          <a:lstStyle/>
          <a:p>
            <a:fld id="{ED6D2009-AE8B-8448-879D-7D152E33A872}" type="slidenum">
              <a:rPr lang="en-GB" smtClean="0"/>
              <a:t>76</a:t>
            </a:fld>
            <a:endParaRPr lang="en-GB"/>
          </a:p>
        </p:txBody>
      </p:sp>
    </p:spTree>
    <p:extLst>
      <p:ext uri="{BB962C8B-B14F-4D97-AF65-F5344CB8AC3E}">
        <p14:creationId xmlns:p14="http://schemas.microsoft.com/office/powerpoint/2010/main" val="2351403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
        <p:nvSpPr>
          <p:cNvPr id="4" name="Slide Number Placeholder 3">
            <a:extLst>
              <a:ext uri="{FF2B5EF4-FFF2-40B4-BE49-F238E27FC236}">
                <a16:creationId xmlns:a16="http://schemas.microsoft.com/office/drawing/2014/main" id="{8AA704A5-29ED-6348-8080-33F988BEF94F}"/>
              </a:ext>
            </a:extLst>
          </p:cNvPr>
          <p:cNvSpPr>
            <a:spLocks noGrp="1"/>
          </p:cNvSpPr>
          <p:nvPr>
            <p:ph type="sldNum" sz="quarter" idx="12"/>
          </p:nvPr>
        </p:nvSpPr>
        <p:spPr/>
        <p:txBody>
          <a:bodyPr/>
          <a:lstStyle/>
          <a:p>
            <a:fld id="{ED6D2009-AE8B-8448-879D-7D152E33A872}" type="slidenum">
              <a:rPr lang="en-GB" smtClean="0"/>
              <a:t>77</a:t>
            </a:fld>
            <a:endParaRPr lang="en-GB"/>
          </a:p>
        </p:txBody>
      </p:sp>
    </p:spTree>
    <p:extLst>
      <p:ext uri="{BB962C8B-B14F-4D97-AF65-F5344CB8AC3E}">
        <p14:creationId xmlns:p14="http://schemas.microsoft.com/office/powerpoint/2010/main" val="1140896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
        <p:nvSpPr>
          <p:cNvPr id="4" name="Slide Number Placeholder 3">
            <a:extLst>
              <a:ext uri="{FF2B5EF4-FFF2-40B4-BE49-F238E27FC236}">
                <a16:creationId xmlns:a16="http://schemas.microsoft.com/office/drawing/2014/main" id="{B3A2D1D8-94A0-ED44-BEBC-38C28955B4C4}"/>
              </a:ext>
            </a:extLst>
          </p:cNvPr>
          <p:cNvSpPr>
            <a:spLocks noGrp="1"/>
          </p:cNvSpPr>
          <p:nvPr>
            <p:ph type="sldNum" sz="quarter" idx="12"/>
          </p:nvPr>
        </p:nvSpPr>
        <p:spPr/>
        <p:txBody>
          <a:bodyPr/>
          <a:lstStyle/>
          <a:p>
            <a:fld id="{ED6D2009-AE8B-8448-879D-7D152E33A872}" type="slidenum">
              <a:rPr lang="en-GB" smtClean="0"/>
              <a:t>78</a:t>
            </a:fld>
            <a:endParaRPr lang="en-GB"/>
          </a:p>
        </p:txBody>
      </p:sp>
    </p:spTree>
    <p:extLst>
      <p:ext uri="{BB962C8B-B14F-4D97-AF65-F5344CB8AC3E}">
        <p14:creationId xmlns:p14="http://schemas.microsoft.com/office/powerpoint/2010/main" val="1169122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a:t>
            </a:r>
            <a:br>
              <a:rPr lang="en-GB" sz="2000" b="1" dirty="0">
                <a:latin typeface="Courier New"/>
                <a:cs typeface="Courier New"/>
              </a:rPr>
            </a:br>
            <a:r>
              <a:rPr lang="en-GB" sz="2000" b="1" dirty="0">
                <a:latin typeface="Courier New"/>
                <a:cs typeface="Courier New"/>
              </a:rPr>
              <a:t>  CL_DEVICE_PREFERRED_VECTOR_WIDTH_FLOAT, </a:t>
            </a:r>
            <a:br>
              <a:rPr lang="en-GB" sz="2000" b="1" dirty="0">
                <a:latin typeface="Courier New"/>
                <a:cs typeface="Courier New"/>
              </a:rPr>
            </a:br>
            <a:r>
              <a:rPr lang="en-GB" sz="2000" b="1" dirty="0">
                <a:latin typeface="Courier New"/>
                <a:cs typeface="Courier New"/>
              </a:rPr>
              <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
        <p:nvSpPr>
          <p:cNvPr id="4" name="Slide Number Placeholder 3">
            <a:extLst>
              <a:ext uri="{FF2B5EF4-FFF2-40B4-BE49-F238E27FC236}">
                <a16:creationId xmlns:a16="http://schemas.microsoft.com/office/drawing/2014/main" id="{699B781F-9376-E140-B183-F8DF13B2EB14}"/>
              </a:ext>
            </a:extLst>
          </p:cNvPr>
          <p:cNvSpPr>
            <a:spLocks noGrp="1"/>
          </p:cNvSpPr>
          <p:nvPr>
            <p:ph type="sldNum" sz="quarter" idx="12"/>
          </p:nvPr>
        </p:nvSpPr>
        <p:spPr/>
        <p:txBody>
          <a:bodyPr/>
          <a:lstStyle/>
          <a:p>
            <a:fld id="{ED6D2009-AE8B-8448-879D-7D152E33A872}" type="slidenum">
              <a:rPr lang="en-GB" smtClean="0"/>
              <a:t>79</a:t>
            </a:fld>
            <a:endParaRPr lang="en-GB"/>
          </a:p>
        </p:txBody>
      </p:sp>
    </p:spTree>
    <p:extLst>
      <p:ext uri="{BB962C8B-B14F-4D97-AF65-F5344CB8AC3E}">
        <p14:creationId xmlns:p14="http://schemas.microsoft.com/office/powerpoint/2010/main" val="101927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
        <p:nvSpPr>
          <p:cNvPr id="4" name="Slide Number Placeholder 3">
            <a:extLst>
              <a:ext uri="{FF2B5EF4-FFF2-40B4-BE49-F238E27FC236}">
                <a16:creationId xmlns:a16="http://schemas.microsoft.com/office/drawing/2014/main" id="{521F1D9B-2EB2-C340-B12B-662D2B5C76AB}"/>
              </a:ext>
            </a:extLst>
          </p:cNvPr>
          <p:cNvSpPr>
            <a:spLocks noGrp="1"/>
          </p:cNvSpPr>
          <p:nvPr>
            <p:ph type="sldNum" sz="quarter" idx="12"/>
          </p:nvPr>
        </p:nvSpPr>
        <p:spPr/>
        <p:txBody>
          <a:bodyPr/>
          <a:lstStyle/>
          <a:p>
            <a:fld id="{ED6D2009-AE8B-8448-879D-7D152E33A872}" type="slidenum">
              <a:rPr lang="en-GB" smtClean="0"/>
              <a:t>8</a:t>
            </a:fld>
            <a:endParaRPr lang="en-GB"/>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usually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Modern HPC GPUs can cope with branchy code increasingly well.</a:t>
            </a:r>
          </a:p>
        </p:txBody>
      </p:sp>
      <p:sp>
        <p:nvSpPr>
          <p:cNvPr id="4" name="Slide Number Placeholder 3">
            <a:extLst>
              <a:ext uri="{FF2B5EF4-FFF2-40B4-BE49-F238E27FC236}">
                <a16:creationId xmlns:a16="http://schemas.microsoft.com/office/drawing/2014/main" id="{ABE35E0E-ED5B-DB46-ADB2-11FD3FFB334B}"/>
              </a:ext>
            </a:extLst>
          </p:cNvPr>
          <p:cNvSpPr>
            <a:spLocks noGrp="1"/>
          </p:cNvSpPr>
          <p:nvPr>
            <p:ph type="sldNum" sz="quarter" idx="12"/>
          </p:nvPr>
        </p:nvSpPr>
        <p:spPr/>
        <p:txBody>
          <a:bodyPr/>
          <a:lstStyle/>
          <a:p>
            <a:fld id="{ED6D2009-AE8B-8448-879D-7D152E33A872}" type="slidenum">
              <a:rPr lang="en-GB" smtClean="0"/>
              <a:t>80</a:t>
            </a:fld>
            <a:endParaRPr lang="en-GB"/>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path will be executed serially (e.g. if/else)</a:t>
            </a:r>
          </a:p>
          <a:p>
            <a:pPr lvl="1"/>
            <a:r>
              <a:rPr lang="en-US" dirty="0"/>
              <a:t>Threads not following the current path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81</a:t>
            </a:fld>
            <a:endParaRPr lang="en-US">
              <a:solidFill>
                <a:srgbClr val="000000"/>
              </a:solidFill>
            </a:endParaRPr>
          </a:p>
        </p:txBody>
      </p:sp>
      <p:cxnSp>
        <p:nvCxnSpPr>
          <p:cNvPr id="5" name="Straight Arrow Connector 4"/>
          <p:cNvCxnSpPr/>
          <p:nvPr/>
        </p:nvCxnSpPr>
        <p:spPr>
          <a:xfrm>
            <a:off x="2381693"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381693"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81693"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81693"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50093" y="4948667"/>
            <a:ext cx="9144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37871" y="5242179"/>
            <a:ext cx="914400" cy="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37871" y="5524401"/>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37871" y="5812267"/>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10296"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10296"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10296"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10296"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975288" y="4835776"/>
            <a:ext cx="203200" cy="112888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1094744" y="5230886"/>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398610" y="6154133"/>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778465" y="6154133"/>
            <a:ext cx="312906"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If</a:t>
            </a:r>
          </a:p>
        </p:txBody>
      </p:sp>
      <p:sp>
        <p:nvSpPr>
          <p:cNvPr id="21" name="TextBox 20"/>
          <p:cNvSpPr txBox="1"/>
          <p:nvPr/>
        </p:nvSpPr>
        <p:spPr>
          <a:xfrm>
            <a:off x="4656387" y="6154133"/>
            <a:ext cx="63350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Else</a:t>
            </a:r>
          </a:p>
        </p:txBody>
      </p:sp>
      <p:sp>
        <p:nvSpPr>
          <p:cNvPr id="23" name="TextBox 22"/>
          <p:cNvSpPr txBox="1"/>
          <p:nvPr/>
        </p:nvSpPr>
        <p:spPr>
          <a:xfrm>
            <a:off x="5773443" y="6154133"/>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959280" y="6032398"/>
            <a:ext cx="6668153" cy="81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7302664" y="5645808"/>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
        <p:nvSpPr>
          <p:cNvPr id="7" name="Slide Number Placeholder 6">
            <a:extLst>
              <a:ext uri="{FF2B5EF4-FFF2-40B4-BE49-F238E27FC236}">
                <a16:creationId xmlns:a16="http://schemas.microsoft.com/office/drawing/2014/main" id="{3E57C156-ECC2-8944-9280-C6971F772DBE}"/>
              </a:ext>
            </a:extLst>
          </p:cNvPr>
          <p:cNvSpPr>
            <a:spLocks noGrp="1"/>
          </p:cNvSpPr>
          <p:nvPr>
            <p:ph type="sldNum" sz="quarter" idx="12"/>
          </p:nvPr>
        </p:nvSpPr>
        <p:spPr/>
        <p:txBody>
          <a:bodyPr/>
          <a:lstStyle/>
          <a:p>
            <a:fld id="{ED6D2009-AE8B-8448-879D-7D152E33A872}" type="slidenum">
              <a:rPr lang="en-GB" smtClean="0"/>
              <a:t>82</a:t>
            </a:fld>
            <a:endParaRPr lang="en-GB"/>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64EF26A9-F2B0-5A46-AC51-9915D1A2E91E}"/>
              </a:ext>
            </a:extLst>
          </p:cNvPr>
          <p:cNvSpPr>
            <a:spLocks noGrp="1"/>
          </p:cNvSpPr>
          <p:nvPr>
            <p:ph type="sldNum" sz="quarter" idx="12"/>
          </p:nvPr>
        </p:nvSpPr>
        <p:spPr/>
        <p:txBody>
          <a:bodyPr/>
          <a:lstStyle/>
          <a:p>
            <a:fld id="{ED6D2009-AE8B-8448-879D-7D152E33A872}" type="slidenum">
              <a:rPr lang="en-GB" smtClean="0"/>
              <a:t>83</a:t>
            </a:fld>
            <a:endParaRPr lang="en-GB"/>
          </a:p>
        </p:txBody>
      </p:sp>
    </p:spTree>
    <p:extLst>
      <p:ext uri="{BB962C8B-B14F-4D97-AF65-F5344CB8AC3E}">
        <p14:creationId xmlns:p14="http://schemas.microsoft.com/office/powerpoint/2010/main" val="1100945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AEAF-16B7-7B4F-A7B4-D69102E50E17}"/>
              </a:ext>
            </a:extLst>
          </p:cNvPr>
          <p:cNvSpPr>
            <a:spLocks noGrp="1"/>
          </p:cNvSpPr>
          <p:nvPr>
            <p:ph type="title"/>
          </p:nvPr>
        </p:nvSpPr>
        <p:spPr/>
        <p:txBody>
          <a:bodyPr/>
          <a:lstStyle/>
          <a:p>
            <a:r>
              <a:rPr lang="en-US" dirty="0"/>
              <a:t>Intel vendor extensions</a:t>
            </a:r>
          </a:p>
        </p:txBody>
      </p:sp>
      <p:sp>
        <p:nvSpPr>
          <p:cNvPr id="3" name="Content Placeholder 2">
            <a:extLst>
              <a:ext uri="{FF2B5EF4-FFF2-40B4-BE49-F238E27FC236}">
                <a16:creationId xmlns:a16="http://schemas.microsoft.com/office/drawing/2014/main" id="{0D60AFDD-7F2A-B948-82CB-38B17F0BF73E}"/>
              </a:ext>
            </a:extLst>
          </p:cNvPr>
          <p:cNvSpPr>
            <a:spLocks noGrp="1"/>
          </p:cNvSpPr>
          <p:nvPr>
            <p:ph idx="1"/>
          </p:nvPr>
        </p:nvSpPr>
        <p:spPr/>
        <p:txBody>
          <a:bodyPr>
            <a:normAutofit fontScale="77500" lnSpcReduction="20000"/>
          </a:bodyPr>
          <a:lstStyle/>
          <a:p>
            <a:r>
              <a:rPr lang="en-US" dirty="0"/>
              <a:t>Intel provide several vendor extensions that can accelerate particular operations</a:t>
            </a:r>
          </a:p>
          <a:p>
            <a:r>
              <a:rPr lang="en-US" dirty="0"/>
              <a:t>Media extensions (on Intel Graphics processors):</a:t>
            </a:r>
          </a:p>
          <a:p>
            <a:pPr lvl="1"/>
            <a:r>
              <a:rPr lang="en-US" dirty="0"/>
              <a:t>Motion estimation</a:t>
            </a:r>
          </a:p>
          <a:p>
            <a:pPr lvl="1"/>
            <a:r>
              <a:rPr lang="en-US" dirty="0"/>
              <a:t>YUV image formats</a:t>
            </a:r>
          </a:p>
          <a:p>
            <a:pPr lvl="1"/>
            <a:r>
              <a:rPr lang="en-US" dirty="0"/>
              <a:t>Fixed-function hardware (e.g. </a:t>
            </a:r>
            <a:r>
              <a:rPr lang="en-US" dirty="0" err="1"/>
              <a:t>VEBox</a:t>
            </a:r>
            <a:r>
              <a:rPr lang="en-US" dirty="0"/>
              <a:t>)</a:t>
            </a:r>
          </a:p>
          <a:p>
            <a:r>
              <a:rPr lang="en-US" dirty="0"/>
              <a:t>Other extensions:</a:t>
            </a:r>
          </a:p>
          <a:p>
            <a:pPr lvl="1"/>
            <a:r>
              <a:rPr lang="en-US" dirty="0"/>
              <a:t>Subgroups (core in 2.1, Intel have additional enhancements)</a:t>
            </a:r>
          </a:p>
          <a:p>
            <a:pPr lvl="1"/>
            <a:r>
              <a:rPr lang="en-US" dirty="0"/>
              <a:t>Acceleration processors/engines</a:t>
            </a:r>
          </a:p>
          <a:p>
            <a:pPr lvl="1"/>
            <a:r>
              <a:rPr lang="en-US" dirty="0"/>
              <a:t>Driver diagnostics</a:t>
            </a:r>
          </a:p>
          <a:p>
            <a:pPr marL="0" indent="0">
              <a:buNone/>
            </a:pPr>
            <a:endParaRPr lang="en-US" dirty="0"/>
          </a:p>
          <a:p>
            <a:pPr marL="0" indent="0">
              <a:buNone/>
            </a:pPr>
            <a:r>
              <a:rPr lang="en-US" sz="2600" dirty="0">
                <a:hlinkClick r:id="rId2"/>
              </a:rPr>
              <a:t>https://</a:t>
            </a:r>
            <a:r>
              <a:rPr lang="en-US" sz="2600" dirty="0" err="1">
                <a:hlinkClick r:id="rId2"/>
              </a:rPr>
              <a:t>software.intel.com</a:t>
            </a:r>
            <a:r>
              <a:rPr lang="en-US" sz="2600" dirty="0">
                <a:hlinkClick r:id="rId2"/>
              </a:rPr>
              <a:t>/</a:t>
            </a:r>
            <a:r>
              <a:rPr lang="en-US" sz="2600" dirty="0" err="1">
                <a:hlinkClick r:id="rId2"/>
              </a:rPr>
              <a:t>en</a:t>
            </a:r>
            <a:r>
              <a:rPr lang="en-US" sz="2600" dirty="0">
                <a:hlinkClick r:id="rId2"/>
              </a:rPr>
              <a:t>-us/articles/</a:t>
            </a:r>
            <a:r>
              <a:rPr lang="en-US" sz="2600" dirty="0" err="1">
                <a:hlinkClick r:id="rId2"/>
              </a:rPr>
              <a:t>opencl</a:t>
            </a:r>
            <a:r>
              <a:rPr lang="en-US" sz="2600" dirty="0">
                <a:hlinkClick r:id="rId2"/>
              </a:rPr>
              <a:t>-intel-graphics-extensions</a:t>
            </a:r>
            <a:endParaRPr lang="en-US" sz="2600" dirty="0"/>
          </a:p>
        </p:txBody>
      </p:sp>
      <p:sp>
        <p:nvSpPr>
          <p:cNvPr id="4" name="Slide Number Placeholder 3">
            <a:extLst>
              <a:ext uri="{FF2B5EF4-FFF2-40B4-BE49-F238E27FC236}">
                <a16:creationId xmlns:a16="http://schemas.microsoft.com/office/drawing/2014/main" id="{E39CF4D0-AE51-1E41-ABCA-81748DB636C2}"/>
              </a:ext>
            </a:extLst>
          </p:cNvPr>
          <p:cNvSpPr>
            <a:spLocks noGrp="1"/>
          </p:cNvSpPr>
          <p:nvPr>
            <p:ph type="sldNum" sz="quarter" idx="12"/>
          </p:nvPr>
        </p:nvSpPr>
        <p:spPr/>
        <p:txBody>
          <a:bodyPr/>
          <a:lstStyle/>
          <a:p>
            <a:fld id="{ED6D2009-AE8B-8448-879D-7D152E33A872}" type="slidenum">
              <a:rPr lang="en-GB" smtClean="0"/>
              <a:t>84</a:t>
            </a:fld>
            <a:endParaRPr lang="en-GB"/>
          </a:p>
        </p:txBody>
      </p:sp>
    </p:spTree>
    <p:extLst>
      <p:ext uri="{BB962C8B-B14F-4D97-AF65-F5344CB8AC3E}">
        <p14:creationId xmlns:p14="http://schemas.microsoft.com/office/powerpoint/2010/main" val="440183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
        <p:nvSpPr>
          <p:cNvPr id="4" name="Slide Number Placeholder 3">
            <a:extLst>
              <a:ext uri="{FF2B5EF4-FFF2-40B4-BE49-F238E27FC236}">
                <a16:creationId xmlns:a16="http://schemas.microsoft.com/office/drawing/2014/main" id="{02E6FC0C-0EE3-AA4A-99E1-7B0358DF9BD9}"/>
              </a:ext>
            </a:extLst>
          </p:cNvPr>
          <p:cNvSpPr>
            <a:spLocks noGrp="1"/>
          </p:cNvSpPr>
          <p:nvPr>
            <p:ph type="sldNum" sz="quarter" idx="12"/>
          </p:nvPr>
        </p:nvSpPr>
        <p:spPr/>
        <p:txBody>
          <a:bodyPr/>
          <a:lstStyle/>
          <a:p>
            <a:fld id="{ED6D2009-AE8B-8448-879D-7D152E33A872}" type="slidenum">
              <a:rPr lang="en-GB" smtClean="0"/>
              <a:t>85</a:t>
            </a:fld>
            <a:endParaRPr lang="en-GB"/>
          </a:p>
        </p:txBody>
      </p:sp>
    </p:spTree>
    <p:extLst>
      <p:ext uri="{BB962C8B-B14F-4D97-AF65-F5344CB8AC3E}">
        <p14:creationId xmlns:p14="http://schemas.microsoft.com/office/powerpoint/2010/main" val="898834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
        <p:nvSpPr>
          <p:cNvPr id="4" name="Slide Number Placeholder 3">
            <a:extLst>
              <a:ext uri="{FF2B5EF4-FFF2-40B4-BE49-F238E27FC236}">
                <a16:creationId xmlns:a16="http://schemas.microsoft.com/office/drawing/2014/main" id="{B0CC73F1-C539-8F44-B37E-58A40D9A9963}"/>
              </a:ext>
            </a:extLst>
          </p:cNvPr>
          <p:cNvSpPr>
            <a:spLocks noGrp="1"/>
          </p:cNvSpPr>
          <p:nvPr>
            <p:ph type="sldNum" sz="quarter" idx="12"/>
          </p:nvPr>
        </p:nvSpPr>
        <p:spPr/>
        <p:txBody>
          <a:bodyPr/>
          <a:lstStyle/>
          <a:p>
            <a:fld id="{ED6D2009-AE8B-8448-879D-7D152E33A872}" type="slidenum">
              <a:rPr lang="en-GB" smtClean="0"/>
              <a:t>86</a:t>
            </a:fld>
            <a:endParaRPr lang="en-GB"/>
          </a:p>
        </p:txBody>
      </p:sp>
    </p:spTree>
    <p:extLst>
      <p:ext uri="{BB962C8B-B14F-4D97-AF65-F5344CB8AC3E}">
        <p14:creationId xmlns:p14="http://schemas.microsoft.com/office/powerpoint/2010/main" val="2173069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C24C93DD-2465-ED4B-86DF-4B82809DB6D7}"/>
              </a:ext>
            </a:extLst>
          </p:cNvPr>
          <p:cNvSpPr>
            <a:spLocks noGrp="1"/>
          </p:cNvSpPr>
          <p:nvPr>
            <p:ph type="sldNum" sz="quarter" idx="12"/>
          </p:nvPr>
        </p:nvSpPr>
        <p:spPr/>
        <p:txBody>
          <a:bodyPr/>
          <a:lstStyle/>
          <a:p>
            <a:fld id="{ED6D2009-AE8B-8448-879D-7D152E33A872}" type="slidenum">
              <a:rPr lang="en-GB" smtClean="0"/>
              <a:t>87</a:t>
            </a:fld>
            <a:endParaRPr lang="en-GB"/>
          </a:p>
        </p:txBody>
      </p:sp>
    </p:spTree>
    <p:extLst>
      <p:ext uri="{BB962C8B-B14F-4D97-AF65-F5344CB8AC3E}">
        <p14:creationId xmlns:p14="http://schemas.microsoft.com/office/powerpoint/2010/main" val="2579565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1C44AA5D-EEE5-934C-AC61-58C15C1A0D1F}"/>
              </a:ext>
            </a:extLst>
          </p:cNvPr>
          <p:cNvSpPr>
            <a:spLocks noGrp="1"/>
          </p:cNvSpPr>
          <p:nvPr>
            <p:ph type="sldNum" sz="quarter" idx="12"/>
          </p:nvPr>
        </p:nvSpPr>
        <p:spPr/>
        <p:txBody>
          <a:bodyPr/>
          <a:lstStyle/>
          <a:p>
            <a:fld id="{ED6D2009-AE8B-8448-879D-7D152E33A872}" type="slidenum">
              <a:rPr lang="en-GB" smtClean="0"/>
              <a:t>88</a:t>
            </a:fld>
            <a:endParaRPr lang="en-GB"/>
          </a:p>
        </p:txBody>
      </p:sp>
    </p:spTree>
    <p:extLst>
      <p:ext uri="{BB962C8B-B14F-4D97-AF65-F5344CB8AC3E}">
        <p14:creationId xmlns:p14="http://schemas.microsoft.com/office/powerpoint/2010/main" val="389104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4619A865-910A-5640-965A-839174FA10B2}"/>
              </a:ext>
            </a:extLst>
          </p:cNvPr>
          <p:cNvSpPr>
            <a:spLocks noGrp="1"/>
          </p:cNvSpPr>
          <p:nvPr>
            <p:ph type="sldNum" sz="quarter" idx="12"/>
          </p:nvPr>
        </p:nvSpPr>
        <p:spPr/>
        <p:txBody>
          <a:bodyPr/>
          <a:lstStyle/>
          <a:p>
            <a:fld id="{ED6D2009-AE8B-8448-879D-7D152E33A872}" type="slidenum">
              <a:rPr lang="en-GB" smtClean="0"/>
              <a:t>89</a:t>
            </a:fld>
            <a:endParaRPr lang="en-GB"/>
          </a:p>
        </p:txBody>
      </p:sp>
    </p:spTree>
    <p:extLst>
      <p:ext uri="{BB962C8B-B14F-4D97-AF65-F5344CB8AC3E}">
        <p14:creationId xmlns:p14="http://schemas.microsoft.com/office/powerpoint/2010/main" val="51472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
        <p:nvSpPr>
          <p:cNvPr id="2" name="Slide Number Placeholder 1">
            <a:extLst>
              <a:ext uri="{FF2B5EF4-FFF2-40B4-BE49-F238E27FC236}">
                <a16:creationId xmlns:a16="http://schemas.microsoft.com/office/drawing/2014/main" id="{F96DC681-0E62-FA4F-BD23-F1C0E7922F04}"/>
              </a:ext>
            </a:extLst>
          </p:cNvPr>
          <p:cNvSpPr>
            <a:spLocks noGrp="1"/>
          </p:cNvSpPr>
          <p:nvPr>
            <p:ph type="sldNum" sz="quarter" idx="12"/>
          </p:nvPr>
        </p:nvSpPr>
        <p:spPr/>
        <p:txBody>
          <a:bodyPr/>
          <a:lstStyle/>
          <a:p>
            <a:fld id="{ED6D2009-AE8B-8448-879D-7D152E33A872}" type="slidenum">
              <a:rPr lang="en-GB" smtClean="0"/>
              <a:t>9</a:t>
            </a:fld>
            <a:endParaRPr lang="en-GB"/>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EDBF6E24-AA33-2F4A-95C2-19A2C99F6851}"/>
              </a:ext>
            </a:extLst>
          </p:cNvPr>
          <p:cNvSpPr>
            <a:spLocks noGrp="1"/>
          </p:cNvSpPr>
          <p:nvPr>
            <p:ph type="sldNum" sz="quarter" idx="12"/>
          </p:nvPr>
        </p:nvSpPr>
        <p:spPr/>
        <p:txBody>
          <a:bodyPr/>
          <a:lstStyle/>
          <a:p>
            <a:fld id="{ED6D2009-AE8B-8448-879D-7D152E33A872}" type="slidenum">
              <a:rPr lang="en-GB" smtClean="0"/>
              <a:t>90</a:t>
            </a:fld>
            <a:endParaRPr lang="en-GB"/>
          </a:p>
        </p:txBody>
      </p:sp>
    </p:spTree>
    <p:extLst>
      <p:ext uri="{BB962C8B-B14F-4D97-AF65-F5344CB8AC3E}">
        <p14:creationId xmlns:p14="http://schemas.microsoft.com/office/powerpoint/2010/main" val="1119089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
        <p:nvSpPr>
          <p:cNvPr id="7" name="Slide Number Placeholder 6">
            <a:extLst>
              <a:ext uri="{FF2B5EF4-FFF2-40B4-BE49-F238E27FC236}">
                <a16:creationId xmlns:a16="http://schemas.microsoft.com/office/drawing/2014/main" id="{BF8DAD14-3D2D-2F45-8294-15C563B4677B}"/>
              </a:ext>
            </a:extLst>
          </p:cNvPr>
          <p:cNvSpPr>
            <a:spLocks noGrp="1"/>
          </p:cNvSpPr>
          <p:nvPr>
            <p:ph type="sldNum" sz="quarter" idx="12"/>
          </p:nvPr>
        </p:nvSpPr>
        <p:spPr/>
        <p:txBody>
          <a:bodyPr/>
          <a:lstStyle/>
          <a:p>
            <a:fld id="{ED6D2009-AE8B-8448-879D-7D152E33A872}" type="slidenum">
              <a:rPr lang="en-GB" smtClean="0"/>
              <a:t>91</a:t>
            </a:fld>
            <a:endParaRPr lang="en-GB"/>
          </a:p>
        </p:txBody>
      </p:sp>
    </p:spTree>
    <p:extLst>
      <p:ext uri="{BB962C8B-B14F-4D97-AF65-F5344CB8AC3E}">
        <p14:creationId xmlns:p14="http://schemas.microsoft.com/office/powerpoint/2010/main" val="922886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
        <p:nvSpPr>
          <p:cNvPr id="6" name="Slide Number Placeholder 5">
            <a:extLst>
              <a:ext uri="{FF2B5EF4-FFF2-40B4-BE49-F238E27FC236}">
                <a16:creationId xmlns:a16="http://schemas.microsoft.com/office/drawing/2014/main" id="{E9894BF2-CA2E-B240-8511-6D9B64EC2E14}"/>
              </a:ext>
            </a:extLst>
          </p:cNvPr>
          <p:cNvSpPr>
            <a:spLocks noGrp="1"/>
          </p:cNvSpPr>
          <p:nvPr>
            <p:ph type="sldNum" sz="quarter" idx="12"/>
          </p:nvPr>
        </p:nvSpPr>
        <p:spPr/>
        <p:txBody>
          <a:bodyPr/>
          <a:lstStyle/>
          <a:p>
            <a:fld id="{ED6D2009-AE8B-8448-879D-7D152E33A872}" type="slidenum">
              <a:rPr lang="en-GB" smtClean="0"/>
              <a:t>92</a:t>
            </a:fld>
            <a:endParaRPr lang="en-GB"/>
          </a:p>
        </p:txBody>
      </p:sp>
    </p:spTree>
    <p:extLst>
      <p:ext uri="{BB962C8B-B14F-4D97-AF65-F5344CB8AC3E}">
        <p14:creationId xmlns:p14="http://schemas.microsoft.com/office/powerpoint/2010/main" val="1003612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8DC1E4B4-CA77-BD46-B430-7C338EA162E2}"/>
              </a:ext>
            </a:extLst>
          </p:cNvPr>
          <p:cNvSpPr>
            <a:spLocks noGrp="1"/>
          </p:cNvSpPr>
          <p:nvPr>
            <p:ph type="sldNum" sz="quarter" idx="12"/>
          </p:nvPr>
        </p:nvSpPr>
        <p:spPr/>
        <p:txBody>
          <a:bodyPr/>
          <a:lstStyle/>
          <a:p>
            <a:fld id="{ED6D2009-AE8B-8448-879D-7D152E33A872}" type="slidenum">
              <a:rPr lang="en-GB" smtClean="0"/>
              <a:t>93</a:t>
            </a:fld>
            <a:endParaRPr lang="en-GB"/>
          </a:p>
        </p:txBody>
      </p:sp>
    </p:spTree>
    <p:extLst>
      <p:ext uri="{BB962C8B-B14F-4D97-AF65-F5344CB8AC3E}">
        <p14:creationId xmlns:p14="http://schemas.microsoft.com/office/powerpoint/2010/main" val="4060139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EF1AE9A1-965F-3F47-AE6A-E5AD6D08B50D}"/>
              </a:ext>
            </a:extLst>
          </p:cNvPr>
          <p:cNvSpPr>
            <a:spLocks noGrp="1"/>
          </p:cNvSpPr>
          <p:nvPr>
            <p:ph type="sldNum" sz="quarter" idx="12"/>
          </p:nvPr>
        </p:nvSpPr>
        <p:spPr/>
        <p:txBody>
          <a:bodyPr/>
          <a:lstStyle/>
          <a:p>
            <a:fld id="{ED6D2009-AE8B-8448-879D-7D152E33A872}" type="slidenum">
              <a:rPr lang="en-GB" smtClean="0"/>
              <a:t>94</a:t>
            </a:fld>
            <a:endParaRPr lang="en-GB"/>
          </a:p>
        </p:txBody>
      </p:sp>
    </p:spTree>
    <p:extLst>
      <p:ext uri="{BB962C8B-B14F-4D97-AF65-F5344CB8AC3E}">
        <p14:creationId xmlns:p14="http://schemas.microsoft.com/office/powerpoint/2010/main" val="3260015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
        <p:nvSpPr>
          <p:cNvPr id="4" name="Slide Number Placeholder 3">
            <a:extLst>
              <a:ext uri="{FF2B5EF4-FFF2-40B4-BE49-F238E27FC236}">
                <a16:creationId xmlns:a16="http://schemas.microsoft.com/office/drawing/2014/main" id="{CCF00018-65CD-4C4E-896A-E3D6FCE0AE4A}"/>
              </a:ext>
            </a:extLst>
          </p:cNvPr>
          <p:cNvSpPr>
            <a:spLocks noGrp="1"/>
          </p:cNvSpPr>
          <p:nvPr>
            <p:ph type="sldNum" sz="quarter" idx="12"/>
          </p:nvPr>
        </p:nvSpPr>
        <p:spPr/>
        <p:txBody>
          <a:bodyPr/>
          <a:lstStyle/>
          <a:p>
            <a:fld id="{ED6D2009-AE8B-8448-879D-7D152E33A872}" type="slidenum">
              <a:rPr lang="en-GB" smtClean="0"/>
              <a:t>95</a:t>
            </a:fld>
            <a:endParaRPr lang="en-GB"/>
          </a:p>
        </p:txBody>
      </p:sp>
    </p:spTree>
    <p:extLst>
      <p:ext uri="{BB962C8B-B14F-4D97-AF65-F5344CB8AC3E}">
        <p14:creationId xmlns:p14="http://schemas.microsoft.com/office/powerpoint/2010/main" val="4217113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
        <p:nvSpPr>
          <p:cNvPr id="4" name="Slide Number Placeholder 3">
            <a:extLst>
              <a:ext uri="{FF2B5EF4-FFF2-40B4-BE49-F238E27FC236}">
                <a16:creationId xmlns:a16="http://schemas.microsoft.com/office/drawing/2014/main" id="{BC40D541-6AB9-6645-BFAB-C4888A95490E}"/>
              </a:ext>
            </a:extLst>
          </p:cNvPr>
          <p:cNvSpPr>
            <a:spLocks noGrp="1"/>
          </p:cNvSpPr>
          <p:nvPr>
            <p:ph type="sldNum" sz="quarter" idx="12"/>
          </p:nvPr>
        </p:nvSpPr>
        <p:spPr/>
        <p:txBody>
          <a:bodyPr/>
          <a:lstStyle/>
          <a:p>
            <a:fld id="{ED6D2009-AE8B-8448-879D-7D152E33A872}" type="slidenum">
              <a:rPr lang="en-GB" smtClean="0"/>
              <a:t>96</a:t>
            </a:fld>
            <a:endParaRPr lang="en-GB"/>
          </a:p>
        </p:txBody>
      </p:sp>
    </p:spTree>
    <p:extLst>
      <p:ext uri="{BB962C8B-B14F-4D97-AF65-F5344CB8AC3E}">
        <p14:creationId xmlns:p14="http://schemas.microsoft.com/office/powerpoint/2010/main" val="4218318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
        <p:nvSpPr>
          <p:cNvPr id="4" name="Slide Number Placeholder 3">
            <a:extLst>
              <a:ext uri="{FF2B5EF4-FFF2-40B4-BE49-F238E27FC236}">
                <a16:creationId xmlns:a16="http://schemas.microsoft.com/office/drawing/2014/main" id="{A6A385AF-CABC-F24E-9FAC-065E5367B96F}"/>
              </a:ext>
            </a:extLst>
          </p:cNvPr>
          <p:cNvSpPr>
            <a:spLocks noGrp="1"/>
          </p:cNvSpPr>
          <p:nvPr>
            <p:ph type="sldNum" sz="quarter" idx="12"/>
          </p:nvPr>
        </p:nvSpPr>
        <p:spPr/>
        <p:txBody>
          <a:bodyPr/>
          <a:lstStyle/>
          <a:p>
            <a:fld id="{ED6D2009-AE8B-8448-879D-7D152E33A872}" type="slidenum">
              <a:rPr lang="en-GB" smtClean="0"/>
              <a:t>97</a:t>
            </a:fld>
            <a:endParaRPr lang="en-GB"/>
          </a:p>
        </p:txBody>
      </p:sp>
    </p:spTree>
    <p:extLst>
      <p:ext uri="{BB962C8B-B14F-4D97-AF65-F5344CB8AC3E}">
        <p14:creationId xmlns:p14="http://schemas.microsoft.com/office/powerpoint/2010/main" val="3061877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
        <p:nvSpPr>
          <p:cNvPr id="4" name="Slide Number Placeholder 3">
            <a:extLst>
              <a:ext uri="{FF2B5EF4-FFF2-40B4-BE49-F238E27FC236}">
                <a16:creationId xmlns:a16="http://schemas.microsoft.com/office/drawing/2014/main" id="{00720D07-ED06-2941-9C9B-E040745940B8}"/>
              </a:ext>
            </a:extLst>
          </p:cNvPr>
          <p:cNvSpPr>
            <a:spLocks noGrp="1"/>
          </p:cNvSpPr>
          <p:nvPr>
            <p:ph type="sldNum" sz="quarter" idx="12"/>
          </p:nvPr>
        </p:nvSpPr>
        <p:spPr/>
        <p:txBody>
          <a:bodyPr/>
          <a:lstStyle/>
          <a:p>
            <a:fld id="{ED6D2009-AE8B-8448-879D-7D152E33A872}" type="slidenum">
              <a:rPr lang="en-GB" smtClean="0"/>
              <a:t>98</a:t>
            </a:fld>
            <a:endParaRPr lang="en-GB"/>
          </a:p>
        </p:txBody>
      </p:sp>
    </p:spTree>
    <p:extLst>
      <p:ext uri="{BB962C8B-B14F-4D97-AF65-F5344CB8AC3E}">
        <p14:creationId xmlns:p14="http://schemas.microsoft.com/office/powerpoint/2010/main" val="224497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1744DE6C-7B2D-B649-8349-2EF50670A1C4}"/>
              </a:ext>
            </a:extLst>
          </p:cNvPr>
          <p:cNvSpPr>
            <a:spLocks noGrp="1"/>
          </p:cNvSpPr>
          <p:nvPr>
            <p:ph type="sldNum" sz="quarter" idx="12"/>
          </p:nvPr>
        </p:nvSpPr>
        <p:spPr/>
        <p:txBody>
          <a:bodyPr/>
          <a:lstStyle/>
          <a:p>
            <a:fld id="{ED6D2009-AE8B-8448-879D-7D152E33A872}" type="slidenum">
              <a:rPr lang="en-GB" smtClean="0"/>
              <a:t>99</a:t>
            </a:fld>
            <a:endParaRPr lang="en-GB"/>
          </a:p>
        </p:txBody>
      </p:sp>
    </p:spTree>
    <p:extLst>
      <p:ext uri="{BB962C8B-B14F-4D97-AF65-F5344CB8AC3E}">
        <p14:creationId xmlns:p14="http://schemas.microsoft.com/office/powerpoint/2010/main" val="1664308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994</TotalTime>
  <Words>9525</Words>
  <Application>Microsoft Macintosh PowerPoint</Application>
  <PresentationFormat>On-screen Show (4:3)</PresentationFormat>
  <Paragraphs>1455</Paragraphs>
  <Slides>100</Slides>
  <Notes>32</Notes>
  <HiddenSlides>41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Calibri</vt:lpstr>
      <vt:lpstr>Courier New</vt:lpstr>
      <vt:lpstr>Courier New Bold</vt:lpstr>
      <vt:lpstr>Letter Gothic Std</vt:lpstr>
      <vt:lpstr>Menlo Regular</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Multi-objective auto-tuning (IWOCL’17)</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Intel vendor extensions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Simon McIntosh-Smith</cp:lastModifiedBy>
  <cp:revision>289</cp:revision>
  <dcterms:created xsi:type="dcterms:W3CDTF">2015-05-05T22:43:30Z</dcterms:created>
  <dcterms:modified xsi:type="dcterms:W3CDTF">2018-11-28T12:04:00Z</dcterms:modified>
</cp:coreProperties>
</file>